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theme/theme2.xml" ContentType="application/vnd.openxmlformats-officedocument.theme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theme/theme3.xml" ContentType="application/vnd.openxmlformats-officedocument.theme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53.xml" ContentType="application/vnd.openxmlformats-officedocument.presentationml.slideLayout+xml"/>
  <Override PartName="/ppt/slideLayouts/slideLayout254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57.xml" ContentType="application/vnd.openxmlformats-officedocument.presentationml.slideLayout+xml"/>
  <Override PartName="/ppt/theme/theme4.xml" ContentType="application/vnd.openxmlformats-officedocument.theme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slideLayouts/slideLayout258.xml" ContentType="application/vnd.openxmlformats-officedocument.presentationml.slideLayout+xml"/>
  <Override PartName="/ppt/slideLayouts/slideLayout259.xml" ContentType="application/vnd.openxmlformats-officedocument.presentationml.slideLayout+xml"/>
  <Override PartName="/ppt/slideLayouts/slideLayout260.xml" ContentType="application/vnd.openxmlformats-officedocument.presentationml.slideLayout+xml"/>
  <Override PartName="/ppt/slideLayouts/slideLayout261.xml" ContentType="application/vnd.openxmlformats-officedocument.presentationml.slideLayout+xml"/>
  <Override PartName="/ppt/slideLayouts/slideLayout262.xml" ContentType="application/vnd.openxmlformats-officedocument.presentationml.slideLayout+xml"/>
  <Override PartName="/ppt/slideLayouts/slideLayout263.xml" ContentType="application/vnd.openxmlformats-officedocument.presentationml.slideLayout+xml"/>
  <Override PartName="/ppt/slideLayouts/slideLayout264.xml" ContentType="application/vnd.openxmlformats-officedocument.presentationml.slideLayout+xml"/>
  <Override PartName="/ppt/slideLayouts/slideLayout265.xml" ContentType="application/vnd.openxmlformats-officedocument.presentationml.slideLayout+xml"/>
  <Override PartName="/ppt/slideLayouts/slideLayout266.xml" ContentType="application/vnd.openxmlformats-officedocument.presentationml.slideLayout+xml"/>
  <Override PartName="/ppt/slideLayouts/slideLayout267.xml" ContentType="application/vnd.openxmlformats-officedocument.presentationml.slideLayout+xml"/>
  <Override PartName="/ppt/slideLayouts/slideLayout268.xml" ContentType="application/vnd.openxmlformats-officedocument.presentationml.slideLayout+xml"/>
  <Override PartName="/ppt/slideLayouts/slideLayout269.xml" ContentType="application/vnd.openxmlformats-officedocument.presentationml.slideLayout+xml"/>
  <Override PartName="/ppt/slideLayouts/slideLayout270.xml" ContentType="application/vnd.openxmlformats-officedocument.presentationml.slideLayout+xml"/>
  <Override PartName="/ppt/slideLayouts/slideLayout271.xml" ContentType="application/vnd.openxmlformats-officedocument.presentationml.slideLayout+xml"/>
  <Override PartName="/ppt/slideLayouts/slideLayout272.xml" ContentType="application/vnd.openxmlformats-officedocument.presentationml.slideLayout+xml"/>
  <Override PartName="/ppt/slideLayouts/slideLayout273.xml" ContentType="application/vnd.openxmlformats-officedocument.presentationml.slideLayout+xml"/>
  <Override PartName="/ppt/slideLayouts/slideLayout274.xml" ContentType="application/vnd.openxmlformats-officedocument.presentationml.slideLayout+xml"/>
  <Override PartName="/ppt/slideLayouts/slideLayout275.xml" ContentType="application/vnd.openxmlformats-officedocument.presentationml.slideLayout+xml"/>
  <Override PartName="/ppt/slideLayouts/slideLayout276.xml" ContentType="application/vnd.openxmlformats-officedocument.presentationml.slideLayout+xml"/>
  <Override PartName="/ppt/slideLayouts/slideLayout277.xml" ContentType="application/vnd.openxmlformats-officedocument.presentationml.slideLayout+xml"/>
  <Override PartName="/ppt/slideLayouts/slideLayout278.xml" ContentType="application/vnd.openxmlformats-officedocument.presentationml.slideLayout+xml"/>
  <Override PartName="/ppt/slideLayouts/slideLayout279.xml" ContentType="application/vnd.openxmlformats-officedocument.presentationml.slideLayout+xml"/>
  <Override PartName="/ppt/slideLayouts/slideLayout280.xml" ContentType="application/vnd.openxmlformats-officedocument.presentationml.slideLayout+xml"/>
  <Override PartName="/ppt/slideLayouts/slideLayout281.xml" ContentType="application/vnd.openxmlformats-officedocument.presentationml.slideLayout+xml"/>
  <Override PartName="/ppt/slideLayouts/slideLayout282.xml" ContentType="application/vnd.openxmlformats-officedocument.presentationml.slideLayout+xml"/>
  <Override PartName="/ppt/slideLayouts/slideLayout283.xml" ContentType="application/vnd.openxmlformats-officedocument.presentationml.slideLayout+xml"/>
  <Override PartName="/ppt/slideLayouts/slideLayout284.xml" ContentType="application/vnd.openxmlformats-officedocument.presentationml.slideLayout+xml"/>
  <Override PartName="/ppt/slideLayouts/slideLayout285.xml" ContentType="application/vnd.openxmlformats-officedocument.presentationml.slideLayout+xml"/>
  <Override PartName="/ppt/slideLayouts/slideLayout286.xml" ContentType="application/vnd.openxmlformats-officedocument.presentationml.slideLayout+xml"/>
  <Override PartName="/ppt/slideLayouts/slideLayout287.xml" ContentType="application/vnd.openxmlformats-officedocument.presentationml.slideLayout+xml"/>
  <Override PartName="/ppt/slideLayouts/slideLayout288.xml" ContentType="application/vnd.openxmlformats-officedocument.presentationml.slideLayout+xml"/>
  <Override PartName="/ppt/slideLayouts/slideLayout289.xml" ContentType="application/vnd.openxmlformats-officedocument.presentationml.slideLayout+xml"/>
  <Override PartName="/ppt/slideLayouts/slideLayout290.xml" ContentType="application/vnd.openxmlformats-officedocument.presentationml.slideLayout+xml"/>
  <Override PartName="/ppt/slideLayouts/slideLayout291.xml" ContentType="application/vnd.openxmlformats-officedocument.presentationml.slideLayout+xml"/>
  <Override PartName="/ppt/slideLayouts/slideLayout292.xml" ContentType="application/vnd.openxmlformats-officedocument.presentationml.slideLayout+xml"/>
  <Override PartName="/ppt/slideLayouts/slideLayout293.xml" ContentType="application/vnd.openxmlformats-officedocument.presentationml.slideLayout+xml"/>
  <Override PartName="/ppt/slideLayouts/slideLayout294.xml" ContentType="application/vnd.openxmlformats-officedocument.presentationml.slideLayout+xml"/>
  <Override PartName="/ppt/slideLayouts/slideLayout295.xml" ContentType="application/vnd.openxmlformats-officedocument.presentationml.slideLayout+xml"/>
  <Override PartName="/ppt/slideLayouts/slideLayout296.xml" ContentType="application/vnd.openxmlformats-officedocument.presentationml.slideLayout+xml"/>
  <Override PartName="/ppt/slideLayouts/slideLayout297.xml" ContentType="application/vnd.openxmlformats-officedocument.presentationml.slideLayout+xml"/>
  <Override PartName="/ppt/slideLayouts/slideLayout298.xml" ContentType="application/vnd.openxmlformats-officedocument.presentationml.slideLayout+xml"/>
  <Override PartName="/ppt/slideLayouts/slideLayout299.xml" ContentType="application/vnd.openxmlformats-officedocument.presentationml.slideLayout+xml"/>
  <Override PartName="/ppt/slideLayouts/slideLayout300.xml" ContentType="application/vnd.openxmlformats-officedocument.presentationml.slideLayout+xml"/>
  <Override PartName="/ppt/slideLayouts/slideLayout301.xml" ContentType="application/vnd.openxmlformats-officedocument.presentationml.slideLayout+xml"/>
  <Override PartName="/ppt/theme/theme5.xml" ContentType="application/vnd.openxmlformats-officedocument.theme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6" r:id="rId4"/>
    <p:sldMasterId id="2147484608" r:id="rId5"/>
    <p:sldMasterId id="2147484645" r:id="rId6"/>
    <p:sldMasterId id="2147484704" r:id="rId7"/>
    <p:sldMasterId id="2147484896" r:id="rId8"/>
  </p:sldMasterIdLst>
  <p:notesMasterIdLst>
    <p:notesMasterId r:id="rId14"/>
  </p:notesMasterIdLst>
  <p:sldIdLst>
    <p:sldId id="257" r:id="rId9"/>
    <p:sldId id="368" r:id="rId10"/>
    <p:sldId id="2147472708" r:id="rId11"/>
    <p:sldId id="2147472707" r:id="rId12"/>
    <p:sldId id="307" r:id="rId13"/>
  </p:sldIdLst>
  <p:sldSz cx="12192000" cy="6858000"/>
  <p:notesSz cx="6858000" cy="9144000"/>
  <p:defaultTextStyle>
    <a:defPPr>
      <a:defRPr lang="en-GB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A52670A-E6D1-F29A-B1E9-F88EA09B3EA3}" name="Rebecca Cosgriff" initials="RC" userId="S::rebecca.cosgriff@england.nhs.uk::f89b59db-17fe-4125-b00b-794007d7c0c4" providerId="AD"/>
  <p188:author id="{DEDB7821-9F3F-0D68-5FFE-1FDCF216511D}" name="Rebecca Cosgriff" initials="" userId="S::Rebecca.Cosgriff@england.nhs.uk::f89b59db-17fe-4125-b00b-794007d7c0c4" providerId="AD"/>
  <p188:author id="{7FEAB934-2DD0-A011-ADAB-E9AC35BEBD0E}" name="ALMOND, Emily (DEPARTMENT OF HEALTH AND SOCIAL CARE)" initials="AC" userId="S::emily.almond1_nhs.net#ext#@nhsengland.onmicrosoft.com::3834b5fa-0bda-4b1a-b57d-659fd2498afe" providerId="AD"/>
  <p188:author id="{E4090E47-9333-1442-98C8-FF5D81CA08A9}" name="WATTS, Joseph (DEPARTMENT OF HEALTH AND SOCIAL CARE)" initials="WC" userId="S::joseph.watts5_nhs.net#ext#@nhsengland.onmicrosoft.com::f6f6f7b6-8fba-4cbb-b2db-3b1b76f0a388" providerId="AD"/>
  <p188:author id="{1ABEBB57-1673-691C-7824-CA29AFBB00E3}" name="CANTWELL, Sarah (NHS SOUTH, CENTRAL AND WEST COMMISSIONING SUPPORT UNIT)" initials="SC" userId="S::sarah.cantwell4@nhs.net::6c0422e4-3076-4474-a309-9ba267986074" providerId="AD"/>
  <p188:author id="{B2A49C5A-4AE0-6D83-52B9-F2FCD31E7B7D}" name="HAMPSON, Izzy (DEPARTMENT OF HEALTH AND SOCIAL CARE)" initials="HC" userId="S::izzy.hampson_nhs.net#ext#@nhsengland.onmicrosoft.com::8f012345-9c59-4ade-88a0-e9bc20a0a324" providerId="AD"/>
  <p188:author id="{57B93C6A-001D-4A67-09C4-488384AE989B}" name="Chris Russell" initials="" userId="S::Chris.Russell@england.nhs.uk::32a50b6b-4200-491f-857d-97dcd97e4373" providerId="AD"/>
  <p188:author id="{13301585-8B71-AD3C-0566-B05B60486334}" name="GREENROD, Louise (DEPARTMENT OF HEALTH AND SOCIAL CARE)" initials="GC" userId="S::louise.greenrod_nhs.net#ext#@england.nhs.uk::aeb9a9e5-d787-4f61-a729-571404bb6699" providerId="AD"/>
  <p188:author id="{127CF296-B686-BD94-696E-362EAE5BD63B}" name="NANIA, Ella (DEPARTMENT OF HEALTH AND SOCIAL CARE)" initials="NC" userId="S::ella.nania_nhs.net#ext#@nhsengland.onmicrosoft.com::1752a2df-bc5b-4f64-9d65-09f5846cc7ce" providerId="AD"/>
  <p188:author id="{F6FD89A8-ADC6-488E-2D02-8CE79AFB2AAB}" name="Claire Bloomfield" initials="CB" userId="S::claire.bloomfield1@england.nhs.uk::2d417a2c-ef3e-402f-8cec-2655e931d8ce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594A3"/>
    <a:srgbClr val="F7D7EC"/>
    <a:srgbClr val="FAA00F"/>
    <a:srgbClr val="475A66"/>
    <a:srgbClr val="34444F"/>
    <a:srgbClr val="00308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B703AF1-8A74-4B28-44F4-707D06CD8481}" v="18" dt="2024-08-27T07:14:22.95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–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1E171933-4619-4E11-9A3F-F7608DF75F80}" styleName="Medium Style 1 –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ED083AE6-46FA-4A59-8FB0-9F97EB10719F}" styleName="Light Style 3 –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5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4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3.xml"/><Relationship Id="rId5" Type="http://schemas.openxmlformats.org/officeDocument/2006/relationships/slideMaster" Target="slideMasters/slideMaster2.xml"/><Relationship Id="rId15" Type="http://schemas.openxmlformats.org/officeDocument/2006/relationships/presProps" Target="presProps.xml"/><Relationship Id="rId10" Type="http://schemas.openxmlformats.org/officeDocument/2006/relationships/slide" Target="slides/slide2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1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686F0A-5476-418F-B809-451441303235}" type="datetimeFigureOut">
              <a:t>8/28/2024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71C2DB-F085-45D4-8798-1E2694EC12A9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56377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g1377b2ca7df_0_167:notes"/>
          <p:cNvSpPr txBox="1">
            <a:spLocks noGrp="1"/>
          </p:cNvSpPr>
          <p:nvPr>
            <p:ph type="body" idx="1"/>
          </p:nvPr>
        </p:nvSpPr>
        <p:spPr>
          <a:xfrm>
            <a:off x="685801" y="4343406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31" name="Google Shape;231;g1377b2ca7df_0_16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7588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8" name="Google Shape;588;g1377b2ca7df_0_1059:notes"/>
          <p:cNvSpPr txBox="1">
            <a:spLocks noGrp="1"/>
          </p:cNvSpPr>
          <p:nvPr>
            <p:ph type="body" idx="1"/>
          </p:nvPr>
        </p:nvSpPr>
        <p:spPr>
          <a:xfrm>
            <a:off x="685801" y="4343406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/>
          </a:p>
        </p:txBody>
      </p:sp>
      <p:sp>
        <p:nvSpPr>
          <p:cNvPr id="589" name="Google Shape;589;g1377b2ca7df_0_10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7588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6118488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8" name="Google Shape;588;g1377b2ca7df_0_1059:notes"/>
          <p:cNvSpPr txBox="1">
            <a:spLocks noGrp="1"/>
          </p:cNvSpPr>
          <p:nvPr>
            <p:ph type="body" idx="1"/>
          </p:nvPr>
        </p:nvSpPr>
        <p:spPr>
          <a:xfrm>
            <a:off x="685801" y="4343406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/>
          </a:p>
        </p:txBody>
      </p:sp>
      <p:sp>
        <p:nvSpPr>
          <p:cNvPr id="589" name="Google Shape;589;g1377b2ca7df_0_10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7588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4653648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0498CD1-28E0-4016-8B03-115777F65942}" type="slidenum"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373382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0CB0C60-736F-4F35-9FFE-26BEFF0C1E0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695066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8.xml"/><Relationship Id="rId4" Type="http://schemas.openxmlformats.org/officeDocument/2006/relationships/image" Target="../media/image3.png"/></Relationships>
</file>

<file path=ppt/slideLayouts/_rels/slideLayout10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59.xml"/></Relationships>
</file>

<file path=ppt/slideLayouts/_rels/slideLayout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1.xml"/></Relationships>
</file>

<file path=ppt/slideLayouts/_rels/slideLayout10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.bin"/><Relationship Id="rId3" Type="http://schemas.openxmlformats.org/officeDocument/2006/relationships/tags" Target="../tags/tag62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61.xml"/><Relationship Id="rId1" Type="http://schemas.openxmlformats.org/officeDocument/2006/relationships/tags" Target="../tags/tag60.xml"/><Relationship Id="rId6" Type="http://schemas.openxmlformats.org/officeDocument/2006/relationships/tags" Target="../tags/tag65.xml"/><Relationship Id="rId5" Type="http://schemas.openxmlformats.org/officeDocument/2006/relationships/tags" Target="../tags/tag64.xml"/><Relationship Id="rId4" Type="http://schemas.openxmlformats.org/officeDocument/2006/relationships/tags" Target="../tags/tag63.xml"/><Relationship Id="rId9" Type="http://schemas.openxmlformats.org/officeDocument/2006/relationships/image" Target="../media/image25.emf"/></Relationships>
</file>

<file path=ppt/slideLayouts/_rels/slideLayout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2.xml"/></Relationships>
</file>

<file path=ppt/slideLayouts/_rels/slideLayout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2.xml"/></Relationships>
</file>

<file path=ppt/slideLayouts/_rels/slideLayout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2.xml"/></Relationships>
</file>

<file path=ppt/slideLayouts/_rels/slideLayout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2.xml"/></Relationships>
</file>

<file path=ppt/slideLayouts/_rels/slideLayout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2.xml"/></Relationships>
</file>

<file path=ppt/slideLayouts/_rels/slideLayout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2.xml"/></Relationships>
</file>

<file path=ppt/slideLayouts/_rels/slideLayout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2.xml"/></Relationships>
</file>

<file path=ppt/slideLayouts/_rels/slideLayout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2.xml"/></Relationships>
</file>

<file path=ppt/slideLayouts/_rels/slideLayout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2.xml"/></Relationships>
</file>

<file path=ppt/slideLayouts/_rels/slideLayout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2.xml"/></Relationships>
</file>

<file path=ppt/slideLayouts/_rels/slideLayout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2.xml"/></Relationships>
</file>

<file path=ppt/slideLayouts/_rels/slideLayout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2.xml"/></Relationships>
</file>

<file path=ppt/slideLayouts/_rels/slideLayout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2.xml"/></Relationships>
</file>

<file path=ppt/slideLayouts/_rels/slideLayout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2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66.xml"/><Relationship Id="rId4" Type="http://schemas.openxmlformats.org/officeDocument/2006/relationships/image" Target="../media/image3.png"/></Relationships>
</file>

<file path=ppt/slideLayouts/_rels/slideLayout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67.xml"/></Relationships>
</file>

<file path=ppt/slideLayouts/_rels/slideLayout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sv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/Relationships>
</file>

<file path=ppt/slideLayouts/_rels/slideLayout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68.xml"/></Relationships>
</file>

<file path=ppt/slideLayouts/_rels/slideLayout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69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70.xml"/><Relationship Id="rId4" Type="http://schemas.openxmlformats.org/officeDocument/2006/relationships/image" Target="../media/image3.png"/></Relationships>
</file>

<file path=ppt/slideLayouts/_rels/slideLayout1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71.xml"/><Relationship Id="rId4" Type="http://schemas.openxmlformats.org/officeDocument/2006/relationships/image" Target="../media/image3.png"/></Relationships>
</file>

<file path=ppt/slideLayouts/_rels/slideLayout1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72.xml"/><Relationship Id="rId4" Type="http://schemas.openxmlformats.org/officeDocument/2006/relationships/image" Target="../media/image3.png"/></Relationships>
</file>

<file path=ppt/slideLayouts/_rels/slideLayout1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73.xml"/><Relationship Id="rId4" Type="http://schemas.openxmlformats.org/officeDocument/2006/relationships/image" Target="../media/image3.png"/></Relationships>
</file>

<file path=ppt/slideLayouts/_rels/slideLayout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1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3.xml"/></Relationships>
</file>

<file path=ppt/slideLayouts/_rels/slideLayout1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1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74.xml"/></Relationships>
</file>

<file path=ppt/slideLayouts/_rels/slideLayout1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75.xml"/></Relationships>
</file>

<file path=ppt/slideLayouts/_rels/slideLayout1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76.xml"/></Relationships>
</file>

<file path=ppt/slideLayouts/_rels/slideLayout1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77.xml"/><Relationship Id="rId4" Type="http://schemas.openxmlformats.org/officeDocument/2006/relationships/image" Target="../media/image3.png"/></Relationships>
</file>

<file path=ppt/slideLayouts/_rels/slideLayout1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78.xml"/><Relationship Id="rId4" Type="http://schemas.openxmlformats.org/officeDocument/2006/relationships/image" Target="../media/image3.png"/></Relationships>
</file>

<file path=ppt/slideLayouts/_rels/slideLayout1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79.xml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80.xml"/></Relationships>
</file>

<file path=ppt/slideLayouts/_rels/slideLayout1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81.xml"/><Relationship Id="rId4" Type="http://schemas.openxmlformats.org/officeDocument/2006/relationships/image" Target="../media/image3.png"/></Relationships>
</file>

<file path=ppt/slideLayouts/_rels/slideLayout1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82.xml"/><Relationship Id="rId4" Type="http://schemas.openxmlformats.org/officeDocument/2006/relationships/image" Target="../media/image3.png"/></Relationships>
</file>

<file path=ppt/slideLayouts/_rels/slideLayout1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83.xml"/><Relationship Id="rId4" Type="http://schemas.openxmlformats.org/officeDocument/2006/relationships/image" Target="../media/image3.png"/></Relationships>
</file>

<file path=ppt/slideLayouts/_rels/slideLayout1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84.xml"/><Relationship Id="rId4" Type="http://schemas.openxmlformats.org/officeDocument/2006/relationships/image" Target="../media/image3.png"/></Relationships>
</file>

<file path=ppt/slideLayouts/_rels/slideLayout1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85.xml"/><Relationship Id="rId4" Type="http://schemas.openxmlformats.org/officeDocument/2006/relationships/image" Target="../media/image3.png"/></Relationships>
</file>

<file path=ppt/slideLayouts/_rels/slideLayout1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1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86.xml"/><Relationship Id="rId4" Type="http://schemas.openxmlformats.org/officeDocument/2006/relationships/image" Target="../media/image3.png"/></Relationships>
</file>

<file path=ppt/slideLayouts/_rels/slideLayout1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87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88.xml"/></Relationships>
</file>

<file path=ppt/slideLayouts/_rels/slideLayout1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89.xml"/></Relationships>
</file>

<file path=ppt/slideLayouts/_rels/slideLayout1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90.xml"/><Relationship Id="rId4" Type="http://schemas.openxmlformats.org/officeDocument/2006/relationships/image" Target="../media/image3.png"/></Relationships>
</file>

<file path=ppt/slideLayouts/_rels/slideLayout1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91.xml"/><Relationship Id="rId4" Type="http://schemas.openxmlformats.org/officeDocument/2006/relationships/image" Target="../media/image3.png"/></Relationships>
</file>

<file path=ppt/slideLayouts/_rels/slideLayout1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92.xml"/><Relationship Id="rId4" Type="http://schemas.openxmlformats.org/officeDocument/2006/relationships/image" Target="../media/image3.png"/></Relationships>
</file>

<file path=ppt/slideLayouts/_rels/slideLayout1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93.xml"/><Relationship Id="rId4" Type="http://schemas.openxmlformats.org/officeDocument/2006/relationships/image" Target="../media/image3.png"/></Relationships>
</file>

<file path=ppt/slideLayouts/_rels/slideLayout1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94.xml"/><Relationship Id="rId4" Type="http://schemas.openxmlformats.org/officeDocument/2006/relationships/image" Target="../media/image3.png"/></Relationships>
</file>

<file path=ppt/slideLayouts/_rels/slideLayout16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tags" Target="../tags/tag95.xml"/></Relationships>
</file>

<file path=ppt/slideLayouts/_rels/slideLayout1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3.xml"/></Relationships>
</file>

<file path=ppt/slideLayouts/_rels/slideLayout1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3.xml"/></Relationships>
</file>

<file path=ppt/slideLayouts/_rels/slideLayout1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sv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3.xml"/></Relationships>
</file>

<file path=ppt/slideLayouts/_rels/slideLayout1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4.xml"/><Relationship Id="rId1" Type="http://schemas.openxmlformats.org/officeDocument/2006/relationships/tags" Target="../tags/tag96.xml"/></Relationships>
</file>

<file path=ppt/slideLayouts/_rels/slideLayout1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4.xml"/><Relationship Id="rId1" Type="http://schemas.openxmlformats.org/officeDocument/2006/relationships/tags" Target="../tags/tag97.xml"/></Relationships>
</file>

<file path=ppt/slideLayouts/_rels/slideLayout1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4.xml"/><Relationship Id="rId1" Type="http://schemas.openxmlformats.org/officeDocument/2006/relationships/tags" Target="../tags/tag98.xml"/></Relationships>
</file>

<file path=ppt/slideLayouts/_rels/slideLayout1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4.xml"/><Relationship Id="rId1" Type="http://schemas.openxmlformats.org/officeDocument/2006/relationships/tags" Target="../tags/tag99.xml"/><Relationship Id="rId4" Type="http://schemas.openxmlformats.org/officeDocument/2006/relationships/image" Target="../media/image3.png"/></Relationships>
</file>

<file path=ppt/slideLayouts/_rels/slideLayout1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4.xml"/><Relationship Id="rId1" Type="http://schemas.openxmlformats.org/officeDocument/2006/relationships/tags" Target="../tags/tag100.xml"/><Relationship Id="rId4" Type="http://schemas.openxmlformats.org/officeDocument/2006/relationships/image" Target="../media/image3.png"/></Relationships>
</file>

<file path=ppt/slideLayouts/_rels/slideLayout1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4.xml"/><Relationship Id="rId1" Type="http://schemas.openxmlformats.org/officeDocument/2006/relationships/tags" Target="../tags/tag101.xml"/><Relationship Id="rId4" Type="http://schemas.openxmlformats.org/officeDocument/2006/relationships/image" Target="../media/image3.png"/></Relationships>
</file>

<file path=ppt/slideLayouts/_rels/slideLayout1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4.xml"/><Relationship Id="rId1" Type="http://schemas.openxmlformats.org/officeDocument/2006/relationships/tags" Target="../tags/tag102.xml"/><Relationship Id="rId4" Type="http://schemas.openxmlformats.org/officeDocument/2006/relationships/image" Target="../media/image3.png"/></Relationships>
</file>

<file path=ppt/slideLayouts/_rels/slideLayout1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1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1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1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1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4.xml"/></Relationships>
</file>

<file path=ppt/slideLayouts/_rels/slideLayout1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4.xml"/><Relationship Id="rId1" Type="http://schemas.openxmlformats.org/officeDocument/2006/relationships/tags" Target="../tags/tag103.xml"/></Relationships>
</file>

<file path=ppt/slideLayouts/_rels/slideLayout1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4.xml"/><Relationship Id="rId1" Type="http://schemas.openxmlformats.org/officeDocument/2006/relationships/tags" Target="../tags/tag104.xml"/></Relationships>
</file>

<file path=ppt/slideLayouts/_rels/slideLayout1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Master" Target="../slideMasters/slideMaster4.xml"/><Relationship Id="rId1" Type="http://schemas.openxmlformats.org/officeDocument/2006/relationships/tags" Target="../tags/tag105.xml"/></Relationships>
</file>

<file path=ppt/slideLayouts/_rels/slideLayout1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4.xml"/><Relationship Id="rId1" Type="http://schemas.openxmlformats.org/officeDocument/2006/relationships/tags" Target="../tags/tag106.xml"/><Relationship Id="rId4" Type="http://schemas.openxmlformats.org/officeDocument/2006/relationships/image" Target="../media/image3.png"/></Relationships>
</file>

<file path=ppt/slideLayouts/_rels/slideLayout1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4.xml"/><Relationship Id="rId1" Type="http://schemas.openxmlformats.org/officeDocument/2006/relationships/tags" Target="../tags/tag107.xml"/><Relationship Id="rId4" Type="http://schemas.openxmlformats.org/officeDocument/2006/relationships/image" Target="../media/image3.png"/></Relationships>
</file>

<file path=ppt/slideLayouts/_rels/slideLayout1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4.xml"/><Relationship Id="rId1" Type="http://schemas.openxmlformats.org/officeDocument/2006/relationships/tags" Target="../tags/tag108.xml"/><Relationship Id="rId4" Type="http://schemas.openxmlformats.org/officeDocument/2006/relationships/image" Target="../media/image3.png"/></Relationships>
</file>

<file path=ppt/slideLayouts/_rels/slideLayout1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4.xml"/><Relationship Id="rId1" Type="http://schemas.openxmlformats.org/officeDocument/2006/relationships/tags" Target="../tags/tag109.xml"/></Relationships>
</file>

<file path=ppt/slideLayouts/_rels/slideLayout1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4.xml"/><Relationship Id="rId1" Type="http://schemas.openxmlformats.org/officeDocument/2006/relationships/tags" Target="../tags/tag110.xml"/><Relationship Id="rId4" Type="http://schemas.openxmlformats.org/officeDocument/2006/relationships/image" Target="../media/image3.png"/></Relationships>
</file>

<file path=ppt/slideLayouts/_rels/slideLayout1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4.xml"/><Relationship Id="rId1" Type="http://schemas.openxmlformats.org/officeDocument/2006/relationships/tags" Target="../tags/tag11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Relationship Id="rId4" Type="http://schemas.openxmlformats.org/officeDocument/2006/relationships/image" Target="../media/image3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4.xml"/><Relationship Id="rId1" Type="http://schemas.openxmlformats.org/officeDocument/2006/relationships/tags" Target="../tags/tag112.xml"/><Relationship Id="rId4" Type="http://schemas.openxmlformats.org/officeDocument/2006/relationships/image" Target="../media/image3.png"/></Relationships>
</file>

<file path=ppt/slideLayouts/_rels/slideLayout2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4.xml"/><Relationship Id="rId1" Type="http://schemas.openxmlformats.org/officeDocument/2006/relationships/tags" Target="../tags/tag113.xml"/><Relationship Id="rId4" Type="http://schemas.openxmlformats.org/officeDocument/2006/relationships/image" Target="../media/image3.png"/></Relationships>
</file>

<file path=ppt/slideLayouts/_rels/slideLayout2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4.xml"/><Relationship Id="rId1" Type="http://schemas.openxmlformats.org/officeDocument/2006/relationships/tags" Target="../tags/tag114.xml"/><Relationship Id="rId4" Type="http://schemas.openxmlformats.org/officeDocument/2006/relationships/image" Target="../media/image3.png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4.xml"/><Relationship Id="rId1" Type="http://schemas.openxmlformats.org/officeDocument/2006/relationships/tags" Target="../tags/tag115.xml"/><Relationship Id="rId4" Type="http://schemas.openxmlformats.org/officeDocument/2006/relationships/image" Target="../media/image3.png"/></Relationships>
</file>

<file path=ppt/slideLayouts/_rels/slideLayout2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4.xml"/></Relationships>
</file>

<file path=ppt/slideLayouts/_rels/slideLayout2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/Relationships>
</file>

<file path=ppt/slideLayouts/_rels/slideLayout2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4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/Relationships>
</file>

<file path=ppt/slideLayouts/_rels/slideLayout2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sv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4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20.png"/></Relationships>
</file>

<file path=ppt/slideLayouts/_rels/slideLayout2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4.xml"/></Relationships>
</file>

<file path=ppt/slideLayouts/_rels/slideLayout2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4.xml"/></Relationships>
</file>

<file path=ppt/slideLayouts/_rels/slideLayout2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4.xml"/><Relationship Id="rId1" Type="http://schemas.openxmlformats.org/officeDocument/2006/relationships/tags" Target="../tags/tag116.xml"/><Relationship Id="rId4" Type="http://schemas.openxmlformats.org/officeDocument/2006/relationships/image" Target="../media/image3.png"/></Relationships>
</file>

<file path=ppt/slideLayouts/_rels/slideLayout2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4.xml"/><Relationship Id="rId1" Type="http://schemas.openxmlformats.org/officeDocument/2006/relationships/tags" Target="../tags/tag117.xml"/></Relationships>
</file>

<file path=ppt/slideLayouts/_rels/slideLayout2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4.xml"/><Relationship Id="rId1" Type="http://schemas.openxmlformats.org/officeDocument/2006/relationships/tags" Target="../tags/tag118.xml"/><Relationship Id="rId4" Type="http://schemas.openxmlformats.org/officeDocument/2006/relationships/image" Target="../media/image3.png"/></Relationships>
</file>

<file path=ppt/slideLayouts/_rels/slideLayout2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4.xml"/><Relationship Id="rId1" Type="http://schemas.openxmlformats.org/officeDocument/2006/relationships/tags" Target="../tags/tag119.xml"/><Relationship Id="rId4" Type="http://schemas.openxmlformats.org/officeDocument/2006/relationships/image" Target="../media/image3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2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4.xml"/></Relationships>
</file>

<file path=ppt/slideLayouts/_rels/slideLayout2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4.xml"/></Relationships>
</file>

<file path=ppt/slideLayouts/_rels/slideLayout2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4.xml"/></Relationships>
</file>

<file path=ppt/slideLayouts/_rels/slideLayout2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4.xml"/><Relationship Id="rId1" Type="http://schemas.openxmlformats.org/officeDocument/2006/relationships/tags" Target="../tags/tag120.xml"/></Relationships>
</file>

<file path=ppt/slideLayouts/_rels/slideLayout2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4.xml"/></Relationships>
</file>

<file path=ppt/slideLayouts/_rels/slideLayout2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4.xml"/><Relationship Id="rId1" Type="http://schemas.openxmlformats.org/officeDocument/2006/relationships/tags" Target="../tags/tag121.xml"/><Relationship Id="rId4" Type="http://schemas.openxmlformats.org/officeDocument/2006/relationships/image" Target="../media/image3.png"/></Relationships>
</file>

<file path=ppt/slideLayouts/_rels/slideLayout2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4.xml"/><Relationship Id="rId1" Type="http://schemas.openxmlformats.org/officeDocument/2006/relationships/tags" Target="../tags/tag122.xml"/></Relationships>
</file>

<file path=ppt/slideLayouts/_rels/slideLayout2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Master" Target="../slideMasters/slideMaster4.xml"/><Relationship Id="rId1" Type="http://schemas.openxmlformats.org/officeDocument/2006/relationships/tags" Target="../tags/tag123.xml"/></Relationships>
</file>

<file path=ppt/slideLayouts/_rels/slideLayout2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4.xml"/><Relationship Id="rId1" Type="http://schemas.openxmlformats.org/officeDocument/2006/relationships/tags" Target="../tags/tag124.xml"/><Relationship Id="rId4" Type="http://schemas.openxmlformats.org/officeDocument/2006/relationships/image" Target="../media/image3.png"/></Relationships>
</file>

<file path=ppt/slideLayouts/_rels/slideLayout2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4.xml"/><Relationship Id="rId1" Type="http://schemas.openxmlformats.org/officeDocument/2006/relationships/tags" Target="../tags/tag125.xml"/><Relationship Id="rId4" Type="http://schemas.openxmlformats.org/officeDocument/2006/relationships/image" Target="../media/image3.png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23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4.xml"/><Relationship Id="rId1" Type="http://schemas.openxmlformats.org/officeDocument/2006/relationships/tags" Target="../tags/tag126.xml"/></Relationships>
</file>

<file path=ppt/slideLayouts/_rels/slideLayout2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4.xml"/><Relationship Id="rId1" Type="http://schemas.openxmlformats.org/officeDocument/2006/relationships/tags" Target="../tags/tag127.xml"/></Relationships>
</file>

<file path=ppt/slideLayouts/_rels/slideLayout2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Master" Target="../slideMasters/slideMaster4.xml"/><Relationship Id="rId1" Type="http://schemas.openxmlformats.org/officeDocument/2006/relationships/tags" Target="../tags/tag128.xml"/></Relationships>
</file>

<file path=ppt/slideLayouts/_rels/slideLayout2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4.xml"/><Relationship Id="rId1" Type="http://schemas.openxmlformats.org/officeDocument/2006/relationships/tags" Target="../tags/tag129.xml"/><Relationship Id="rId4" Type="http://schemas.openxmlformats.org/officeDocument/2006/relationships/image" Target="../media/image3.png"/></Relationships>
</file>

<file path=ppt/slideLayouts/_rels/slideLayout2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4.xml"/><Relationship Id="rId1" Type="http://schemas.openxmlformats.org/officeDocument/2006/relationships/tags" Target="../tags/tag130.xml"/><Relationship Id="rId4" Type="http://schemas.openxmlformats.org/officeDocument/2006/relationships/image" Target="../media/image3.png"/></Relationships>
</file>

<file path=ppt/slideLayouts/_rels/slideLayout2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4.xml"/><Relationship Id="rId1" Type="http://schemas.openxmlformats.org/officeDocument/2006/relationships/tags" Target="../tags/tag131.xml"/><Relationship Id="rId4" Type="http://schemas.openxmlformats.org/officeDocument/2006/relationships/image" Target="../media/image3.png"/></Relationships>
</file>

<file path=ppt/slideLayouts/_rels/slideLayout2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4.xml"/><Relationship Id="rId1" Type="http://schemas.openxmlformats.org/officeDocument/2006/relationships/tags" Target="../tags/tag132.xml"/></Relationships>
</file>

<file path=ppt/slideLayouts/_rels/slideLayout2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4.xml"/><Relationship Id="rId1" Type="http://schemas.openxmlformats.org/officeDocument/2006/relationships/tags" Target="../tags/tag133.xml"/><Relationship Id="rId4" Type="http://schemas.openxmlformats.org/officeDocument/2006/relationships/image" Target="../media/image3.png"/></Relationships>
</file>

<file path=ppt/slideLayouts/_rels/slideLayout2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4.xml"/><Relationship Id="rId1" Type="http://schemas.openxmlformats.org/officeDocument/2006/relationships/tags" Target="../tags/tag134.xml"/><Relationship Id="rId4" Type="http://schemas.openxmlformats.org/officeDocument/2006/relationships/image" Target="../media/image3.png"/></Relationships>
</file>

<file path=ppt/slideLayouts/_rels/slideLayout2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4.xml"/><Relationship Id="rId1" Type="http://schemas.openxmlformats.org/officeDocument/2006/relationships/tags" Target="../tags/tag135.xml"/><Relationship Id="rId4" Type="http://schemas.openxmlformats.org/officeDocument/2006/relationships/image" Target="../media/image3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9.xml"/></Relationships>
</file>

<file path=ppt/slideLayouts/_rels/slideLayout2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4.xml"/><Relationship Id="rId1" Type="http://schemas.openxmlformats.org/officeDocument/2006/relationships/tags" Target="../tags/tag136.xml"/><Relationship Id="rId4" Type="http://schemas.openxmlformats.org/officeDocument/2006/relationships/image" Target="../media/image3.png"/></Relationships>
</file>

<file path=ppt/slideLayouts/_rels/slideLayout2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4.xml"/><Relationship Id="rId1" Type="http://schemas.openxmlformats.org/officeDocument/2006/relationships/tags" Target="../tags/tag137.xml"/><Relationship Id="rId4" Type="http://schemas.openxmlformats.org/officeDocument/2006/relationships/image" Target="../media/image3.png"/></Relationships>
</file>

<file path=ppt/slideLayouts/_rels/slideLayout2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4.xml"/><Relationship Id="rId1" Type="http://schemas.openxmlformats.org/officeDocument/2006/relationships/tags" Target="../tags/tag138.xml"/><Relationship Id="rId4" Type="http://schemas.openxmlformats.org/officeDocument/2006/relationships/image" Target="../media/image3.png"/></Relationships>
</file>

<file path=ppt/slideLayouts/_rels/slideLayout2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4.xml"/><Relationship Id="rId1" Type="http://schemas.openxmlformats.org/officeDocument/2006/relationships/tags" Target="../tags/tag139.xml"/></Relationships>
</file>

<file path=ppt/slideLayouts/_rels/slideLayout2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4.xml"/><Relationship Id="rId1" Type="http://schemas.openxmlformats.org/officeDocument/2006/relationships/tags" Target="../tags/tag140.xml"/></Relationships>
</file>

<file path=ppt/slideLayouts/_rels/slideLayout2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Master" Target="../slideMasters/slideMaster4.xml"/><Relationship Id="rId1" Type="http://schemas.openxmlformats.org/officeDocument/2006/relationships/tags" Target="../tags/tag141.xml"/></Relationships>
</file>

<file path=ppt/slideLayouts/_rels/slideLayout2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4.xml"/><Relationship Id="rId1" Type="http://schemas.openxmlformats.org/officeDocument/2006/relationships/tags" Target="../tags/tag142.xml"/><Relationship Id="rId4" Type="http://schemas.openxmlformats.org/officeDocument/2006/relationships/image" Target="../media/image3.png"/></Relationships>
</file>

<file path=ppt/slideLayouts/_rels/slideLayout2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4.xml"/><Relationship Id="rId1" Type="http://schemas.openxmlformats.org/officeDocument/2006/relationships/tags" Target="../tags/tag143.xml"/><Relationship Id="rId4" Type="http://schemas.openxmlformats.org/officeDocument/2006/relationships/image" Target="../media/image3.png"/></Relationships>
</file>

<file path=ppt/slideLayouts/_rels/slideLayout2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4.xml"/><Relationship Id="rId1" Type="http://schemas.openxmlformats.org/officeDocument/2006/relationships/tags" Target="../tags/tag144.xml"/><Relationship Id="rId4" Type="http://schemas.openxmlformats.org/officeDocument/2006/relationships/image" Target="../media/image3.png"/></Relationships>
</file>

<file path=ppt/slideLayouts/_rels/slideLayout2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4.xml"/><Relationship Id="rId1" Type="http://schemas.openxmlformats.org/officeDocument/2006/relationships/tags" Target="../tags/tag145.xml"/><Relationship Id="rId4" Type="http://schemas.openxmlformats.org/officeDocument/2006/relationships/image" Target="../media/image3.png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2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4.xml"/><Relationship Id="rId1" Type="http://schemas.openxmlformats.org/officeDocument/2006/relationships/tags" Target="../tags/tag146.xml"/><Relationship Id="rId4" Type="http://schemas.openxmlformats.org/officeDocument/2006/relationships/image" Target="../media/image3.png"/></Relationships>
</file>

<file path=ppt/slideLayouts/_rels/slideLayout25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4.xml"/><Relationship Id="rId1" Type="http://schemas.openxmlformats.org/officeDocument/2006/relationships/tags" Target="../tags/tag147.xml"/></Relationships>
</file>

<file path=ppt/slideLayouts/_rels/slideLayout2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4.xml"/></Relationships>
</file>

<file path=ppt/slideLayouts/_rels/slideLayout2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4.xml"/></Relationships>
</file>

<file path=ppt/slideLayouts/_rels/slideLayout2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4.xml"/><Relationship Id="rId1" Type="http://schemas.openxmlformats.org/officeDocument/2006/relationships/tags" Target="../tags/tag148.xml"/></Relationships>
</file>

<file path=ppt/slideLayouts/_rels/slideLayout2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2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2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4.xml"/><Relationship Id="rId1" Type="http://schemas.openxmlformats.org/officeDocument/2006/relationships/tags" Target="../tags/tag149.xml"/></Relationships>
</file>

<file path=ppt/slideLayouts/_rels/slideLayout2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5.xml"/><Relationship Id="rId1" Type="http://schemas.openxmlformats.org/officeDocument/2006/relationships/tags" Target="../tags/tag150.xml"/></Relationships>
</file>

<file path=ppt/slideLayouts/_rels/slideLayout2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5.xml"/><Relationship Id="rId1" Type="http://schemas.openxmlformats.org/officeDocument/2006/relationships/tags" Target="../tags/tag15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0.xml"/></Relationships>
</file>

<file path=ppt/slideLayouts/_rels/slideLayout2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5.xml"/><Relationship Id="rId1" Type="http://schemas.openxmlformats.org/officeDocument/2006/relationships/tags" Target="../tags/tag152.xml"/><Relationship Id="rId4" Type="http://schemas.openxmlformats.org/officeDocument/2006/relationships/image" Target="../media/image3.png"/></Relationships>
</file>

<file path=ppt/slideLayouts/_rels/slideLayout2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5.xml"/><Relationship Id="rId1" Type="http://schemas.openxmlformats.org/officeDocument/2006/relationships/tags" Target="../tags/tag153.xml"/><Relationship Id="rId4" Type="http://schemas.openxmlformats.org/officeDocument/2006/relationships/image" Target="../media/image3.png"/></Relationships>
</file>

<file path=ppt/slideLayouts/_rels/slideLayout2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5.xml"/><Relationship Id="rId1" Type="http://schemas.openxmlformats.org/officeDocument/2006/relationships/tags" Target="../tags/tag154.xml"/><Relationship Id="rId4" Type="http://schemas.openxmlformats.org/officeDocument/2006/relationships/image" Target="../media/image3.png"/></Relationships>
</file>

<file path=ppt/slideLayouts/_rels/slideLayout2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5.xml"/><Relationship Id="rId1" Type="http://schemas.openxmlformats.org/officeDocument/2006/relationships/tags" Target="../tags/tag155.xml"/><Relationship Id="rId4" Type="http://schemas.openxmlformats.org/officeDocument/2006/relationships/image" Target="../media/image3.png"/></Relationships>
</file>

<file path=ppt/slideLayouts/_rels/slideLayout2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2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5.xml"/></Relationships>
</file>

<file path=ppt/slideLayouts/_rels/slideLayout2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5.xml"/></Relationships>
</file>

<file path=ppt/slideLayouts/_rels/slideLayout2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2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2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1.xml"/></Relationships>
</file>

<file path=ppt/slideLayouts/_rels/slideLayout2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2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5.xml"/></Relationships>
</file>

<file path=ppt/slideLayouts/_rels/slideLayout2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5.xml"/></Relationships>
</file>

<file path=ppt/slideLayouts/_rels/slideLayout2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5.xml"/><Relationship Id="rId1" Type="http://schemas.openxmlformats.org/officeDocument/2006/relationships/tags" Target="../tags/tag156.xml"/></Relationships>
</file>

<file path=ppt/slideLayouts/_rels/slideLayout2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5.xml"/><Relationship Id="rId1" Type="http://schemas.openxmlformats.org/officeDocument/2006/relationships/tags" Target="../tags/tag157.xml"/></Relationships>
</file>

<file path=ppt/slideLayouts/_rels/slideLayout2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Master" Target="../slideMasters/slideMaster5.xml"/><Relationship Id="rId1" Type="http://schemas.openxmlformats.org/officeDocument/2006/relationships/tags" Target="../tags/tag158.xml"/></Relationships>
</file>

<file path=ppt/slideLayouts/_rels/slideLayout2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5.xml"/><Relationship Id="rId1" Type="http://schemas.openxmlformats.org/officeDocument/2006/relationships/tags" Target="../tags/tag159.xml"/><Relationship Id="rId4" Type="http://schemas.openxmlformats.org/officeDocument/2006/relationships/image" Target="../media/image3.png"/></Relationships>
</file>

<file path=ppt/slideLayouts/_rels/slideLayout2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5.xml"/><Relationship Id="rId1" Type="http://schemas.openxmlformats.org/officeDocument/2006/relationships/tags" Target="../tags/tag160.xml"/><Relationship Id="rId4" Type="http://schemas.openxmlformats.org/officeDocument/2006/relationships/image" Target="../media/image3.png"/></Relationships>
</file>

<file path=ppt/slideLayouts/_rels/slideLayout2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5.xml"/><Relationship Id="rId1" Type="http://schemas.openxmlformats.org/officeDocument/2006/relationships/tags" Target="../tags/tag161.xml"/><Relationship Id="rId4" Type="http://schemas.openxmlformats.org/officeDocument/2006/relationships/image" Target="../media/image3.pn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2.xml"/></Relationships>
</file>

<file path=ppt/slideLayouts/_rels/slideLayout2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5.xml"/><Relationship Id="rId1" Type="http://schemas.openxmlformats.org/officeDocument/2006/relationships/tags" Target="../tags/tag162.xml"/></Relationships>
</file>

<file path=ppt/slideLayouts/_rels/slideLayout2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5.xml"/><Relationship Id="rId1" Type="http://schemas.openxmlformats.org/officeDocument/2006/relationships/tags" Target="../tags/tag163.xml"/><Relationship Id="rId4" Type="http://schemas.openxmlformats.org/officeDocument/2006/relationships/image" Target="../media/image3.png"/></Relationships>
</file>

<file path=ppt/slideLayouts/_rels/slideLayout2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5.xml"/><Relationship Id="rId1" Type="http://schemas.openxmlformats.org/officeDocument/2006/relationships/tags" Target="../tags/tag164.xml"/><Relationship Id="rId4" Type="http://schemas.openxmlformats.org/officeDocument/2006/relationships/image" Target="../media/image3.png"/></Relationships>
</file>

<file path=ppt/slideLayouts/_rels/slideLayout2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5.xml"/><Relationship Id="rId1" Type="http://schemas.openxmlformats.org/officeDocument/2006/relationships/tags" Target="../tags/tag165.xml"/><Relationship Id="rId4" Type="http://schemas.openxmlformats.org/officeDocument/2006/relationships/image" Target="../media/image3.png"/></Relationships>
</file>

<file path=ppt/slideLayouts/_rels/slideLayout2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5.xml"/><Relationship Id="rId1" Type="http://schemas.openxmlformats.org/officeDocument/2006/relationships/tags" Target="../tags/tag166.xml"/><Relationship Id="rId4" Type="http://schemas.openxmlformats.org/officeDocument/2006/relationships/image" Target="../media/image3.png"/></Relationships>
</file>

<file path=ppt/slideLayouts/_rels/slideLayout2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5.xml"/><Relationship Id="rId1" Type="http://schemas.openxmlformats.org/officeDocument/2006/relationships/tags" Target="../tags/tag167.xml"/><Relationship Id="rId4" Type="http://schemas.openxmlformats.org/officeDocument/2006/relationships/image" Target="../media/image3.png"/></Relationships>
</file>

<file path=ppt/slideLayouts/_rels/slideLayout2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5.xml"/></Relationships>
</file>

<file path=ppt/slideLayouts/_rels/slideLayout2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5.xml"/><Relationship Id="rId1" Type="http://schemas.openxmlformats.org/officeDocument/2006/relationships/tags" Target="../tags/tag168.xml"/><Relationship Id="rId4" Type="http://schemas.openxmlformats.org/officeDocument/2006/relationships/image" Target="../media/image3.png"/></Relationships>
</file>

<file path=ppt/slideLayouts/_rels/slideLayout2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2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5.xml"/><Relationship Id="rId1" Type="http://schemas.openxmlformats.org/officeDocument/2006/relationships/tags" Target="../tags/tag169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3.xml"/><Relationship Id="rId4" Type="http://schemas.openxmlformats.org/officeDocument/2006/relationships/image" Target="../media/image3.png"/></Relationships>
</file>

<file path=ppt/slideLayouts/_rels/slideLayout2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5.xml"/><Relationship Id="rId1" Type="http://schemas.openxmlformats.org/officeDocument/2006/relationships/tags" Target="../tags/tag170.xml"/></Relationships>
</file>

<file path=ppt/slideLayouts/_rels/slideLayout2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Master" Target="../slideMasters/slideMaster5.xml"/><Relationship Id="rId1" Type="http://schemas.openxmlformats.org/officeDocument/2006/relationships/tags" Target="../tags/tag171.xml"/></Relationships>
</file>

<file path=ppt/slideLayouts/_rels/slideLayout2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5.xml"/><Relationship Id="rId1" Type="http://schemas.openxmlformats.org/officeDocument/2006/relationships/tags" Target="../tags/tag172.xml"/><Relationship Id="rId4" Type="http://schemas.openxmlformats.org/officeDocument/2006/relationships/image" Target="../media/image3.png"/></Relationships>
</file>

<file path=ppt/slideLayouts/_rels/slideLayout2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5.xml"/><Relationship Id="rId1" Type="http://schemas.openxmlformats.org/officeDocument/2006/relationships/tags" Target="../tags/tag173.xml"/><Relationship Id="rId4" Type="http://schemas.openxmlformats.org/officeDocument/2006/relationships/image" Target="../media/image3.png"/></Relationships>
</file>

<file path=ppt/slideLayouts/_rels/slideLayout2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5.xml"/><Relationship Id="rId1" Type="http://schemas.openxmlformats.org/officeDocument/2006/relationships/tags" Target="../tags/tag174.xml"/><Relationship Id="rId4" Type="http://schemas.openxmlformats.org/officeDocument/2006/relationships/image" Target="../media/image3.png"/></Relationships>
</file>

<file path=ppt/slideLayouts/_rels/slideLayout2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5.xml"/><Relationship Id="rId1" Type="http://schemas.openxmlformats.org/officeDocument/2006/relationships/tags" Target="../tags/tag175.xml"/><Relationship Id="rId4" Type="http://schemas.openxmlformats.org/officeDocument/2006/relationships/image" Target="../media/image3.png"/></Relationships>
</file>

<file path=ppt/slideLayouts/_rels/slideLayout2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5.xml"/><Relationship Id="rId1" Type="http://schemas.openxmlformats.org/officeDocument/2006/relationships/tags" Target="../tags/tag176.xml"/><Relationship Id="rId4" Type="http://schemas.openxmlformats.org/officeDocument/2006/relationships/image" Target="../media/image3.png"/></Relationships>
</file>

<file path=ppt/slideLayouts/_rels/slideLayout29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5.xml"/><Relationship Id="rId1" Type="http://schemas.openxmlformats.org/officeDocument/2006/relationships/tags" Target="../tags/tag177.xml"/></Relationships>
</file>

<file path=ppt/slideLayouts/_rels/slideLayout2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5.xml"/></Relationships>
</file>

<file path=ppt/slideLayouts/_rels/slideLayout2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4.xml"/><Relationship Id="rId4" Type="http://schemas.openxmlformats.org/officeDocument/2006/relationships/image" Target="../media/image3.png"/></Relationships>
</file>

<file path=ppt/slideLayouts/_rels/slideLayout3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5.xml"/></Relationships>
</file>

<file path=ppt/slideLayouts/_rels/slideLayout3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sv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5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5.xml"/><Relationship Id="rId4" Type="http://schemas.openxmlformats.org/officeDocument/2006/relationships/image" Target="../media/image3.pn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6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7.xml"/><Relationship Id="rId4" Type="http://schemas.openxmlformats.org/officeDocument/2006/relationships/image" Target="../media/image3.pn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8.xml"/><Relationship Id="rId4" Type="http://schemas.openxmlformats.org/officeDocument/2006/relationships/image" Target="../media/image3.pn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9.xml"/><Relationship Id="rId4" Type="http://schemas.openxmlformats.org/officeDocument/2006/relationships/image" Target="../media/image3.pn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0.xml"/><Relationship Id="rId4" Type="http://schemas.openxmlformats.org/officeDocument/2006/relationships/image" Target="../media/image3.pn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1.xml"/><Relationship Id="rId4" Type="http://schemas.openxmlformats.org/officeDocument/2006/relationships/image" Target="../media/image3.png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2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3.xml"/><Relationship Id="rId4" Type="http://schemas.openxmlformats.org/officeDocument/2006/relationships/image" Target="../media/image3.png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sv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sv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0.png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4.xml"/><Relationship Id="rId4" Type="http://schemas.openxmlformats.org/officeDocument/2006/relationships/image" Target="../media/image3.png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5.xml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6.xml"/><Relationship Id="rId4" Type="http://schemas.openxmlformats.org/officeDocument/2006/relationships/image" Target="../media/image3.png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7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8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Relationship Id="rId4" Type="http://schemas.openxmlformats.org/officeDocument/2006/relationships/image" Target="../media/image3.png"/></Relationships>
</file>

<file path=ppt/slideLayouts/_rels/slideLayout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9.xml"/><Relationship Id="rId4" Type="http://schemas.openxmlformats.org/officeDocument/2006/relationships/image" Target="../media/image3.png"/></Relationships>
</file>

<file path=ppt/slideLayouts/_rels/slideLayout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0.xml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1.xml"/></Relationships>
</file>

<file path=ppt/slideLayouts/_rels/slideLayout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2.xml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3.xml"/><Relationship Id="rId4" Type="http://schemas.openxmlformats.org/officeDocument/2006/relationships/image" Target="../media/image3.png"/></Relationships>
</file>

<file path=ppt/slideLayouts/_rels/slideLayout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4.xml"/><Relationship Id="rId4" Type="http://schemas.openxmlformats.org/officeDocument/2006/relationships/image" Target="../media/image3.png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5.xml"/></Relationships>
</file>

<file path=ppt/slideLayouts/_rels/slideLayout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6.xml"/><Relationship Id="rId4" Type="http://schemas.openxmlformats.org/officeDocument/2006/relationships/image" Target="../media/image3.png"/></Relationships>
</file>

<file path=ppt/slideLayouts/_rels/slideLayout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7.xml"/><Relationship Id="rId4" Type="http://schemas.openxmlformats.org/officeDocument/2006/relationships/image" Target="../media/image3.png"/></Relationships>
</file>

<file path=ppt/slideLayouts/_rels/slideLayout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8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Relationship Id="rId4" Type="http://schemas.openxmlformats.org/officeDocument/2006/relationships/image" Target="../media/image3.png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9.xml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0.xml"/><Relationship Id="rId4" Type="http://schemas.openxmlformats.org/officeDocument/2006/relationships/image" Target="../media/image3.png"/></Relationships>
</file>

<file path=ppt/slideLayouts/_rels/slideLayout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1.xml"/><Relationship Id="rId4" Type="http://schemas.openxmlformats.org/officeDocument/2006/relationships/image" Target="../media/image3.png"/></Relationships>
</file>

<file path=ppt/slideLayouts/_rels/slideLayout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2.xml"/><Relationship Id="rId4" Type="http://schemas.openxmlformats.org/officeDocument/2006/relationships/image" Target="../media/image3.png"/></Relationships>
</file>

<file path=ppt/slideLayouts/_rels/slideLayout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3.xml"/></Relationships>
</file>

<file path=ppt/slideLayouts/_rels/slideLayout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4.xml"/><Relationship Id="rId4" Type="http://schemas.openxmlformats.org/officeDocument/2006/relationships/image" Target="../media/image3.png"/></Relationships>
</file>

<file path=ppt/slideLayouts/_rels/slideLayout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5.xml"/><Relationship Id="rId4" Type="http://schemas.openxmlformats.org/officeDocument/2006/relationships/image" Target="../media/image3.png"/></Relationships>
</file>

<file path=ppt/slideLayouts/_rels/slideLayout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6.xml"/><Relationship Id="rId4" Type="http://schemas.openxmlformats.org/officeDocument/2006/relationships/image" Target="../media/image3.png"/></Relationships>
</file>

<file path=ppt/slideLayouts/_rels/slideLayout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7.xml"/><Relationship Id="rId4" Type="http://schemas.openxmlformats.org/officeDocument/2006/relationships/image" Target="../media/image3.png"/></Relationships>
</file>

<file path=ppt/slideLayouts/_rels/slideLayout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8.xml"/><Relationship Id="rId4" Type="http://schemas.openxmlformats.org/officeDocument/2006/relationships/image" Target="../media/image3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7.xml"/><Relationship Id="rId4" Type="http://schemas.openxmlformats.org/officeDocument/2006/relationships/image" Target="../media/image3.png"/></Relationships>
</file>

<file path=ppt/slideLayouts/_rels/slideLayout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9.xml"/><Relationship Id="rId4" Type="http://schemas.openxmlformats.org/officeDocument/2006/relationships/image" Target="../media/image3.png"/></Relationships>
</file>

<file path=ppt/slideLayouts/_rels/slideLayout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0.xml"/></Relationships>
</file>

<file path=ppt/slideLayouts/_rels/slideLayout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1.xml"/></Relationships>
</file>

<file path=ppt/slideLayouts/_rels/slideLayout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2.xml"/></Relationships>
</file>

<file path=ppt/slideLayouts/_rels/slideLayout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3.xml"/></Relationships>
</file>

<file path=ppt/slideLayouts/_rels/slideLayout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4.xml"/><Relationship Id="rId4" Type="http://schemas.openxmlformats.org/officeDocument/2006/relationships/image" Target="../media/image3.png"/></Relationships>
</file>

<file path=ppt/slideLayouts/_rels/slideLayout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5.xml"/><Relationship Id="rId4" Type="http://schemas.openxmlformats.org/officeDocument/2006/relationships/image" Target="../media/image3.png"/></Relationships>
</file>

<file path=ppt/slideLayouts/_rels/slideLayout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6.xml"/><Relationship Id="rId4" Type="http://schemas.openxmlformats.org/officeDocument/2006/relationships/image" Target="../media/image3.png"/></Relationships>
</file>

<file path=ppt/slideLayouts/_rels/slideLayout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7.xml"/><Relationship Id="rId4" Type="http://schemas.openxmlformats.org/officeDocument/2006/relationships/image" Target="../media/image3.png"/></Relationships>
</file>

<file path=ppt/slideLayouts/_rels/slideLayout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8.xml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3A496F0-0FAE-4F35-810B-566977448C4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FFCC8D9-CADD-6C99-7C03-2ACFB0E62E8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513385" y="3767295"/>
            <a:ext cx="5107459" cy="1468221"/>
          </a:xfrm>
        </p:spPr>
        <p:txBody>
          <a:bodyPr anchor="b">
            <a:normAutofit/>
          </a:bodyPr>
          <a:lstStyle>
            <a:lvl1pPr algn="l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</a:t>
            </a:r>
            <a:br>
              <a:rPr lang="en-GB"/>
            </a:br>
            <a:r>
              <a:rPr lang="en-GB"/>
              <a:t>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032C953-E597-D76E-8ED0-C382B0AB98E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513385" y="5362001"/>
            <a:ext cx="5107459" cy="635400"/>
          </a:xfrm>
        </p:spPr>
        <p:txBody>
          <a:bodyPr/>
          <a:lstStyle>
            <a:lvl1pPr marL="0" indent="0" algn="l">
              <a:buNone/>
              <a:defRPr sz="3200">
                <a:solidFill>
                  <a:schemeClr val="bg1"/>
                </a:solidFill>
              </a:defRPr>
            </a:lvl1pPr>
            <a:lvl2pPr marL="609570" indent="0" algn="ctr">
              <a:buNone/>
              <a:defRPr sz="2667"/>
            </a:lvl2pPr>
            <a:lvl3pPr marL="1219140" indent="0" algn="ctr">
              <a:buNone/>
              <a:defRPr sz="2400"/>
            </a:lvl3pPr>
            <a:lvl4pPr marL="1828709" indent="0" algn="ctr">
              <a:buNone/>
              <a:defRPr sz="2133"/>
            </a:lvl4pPr>
            <a:lvl5pPr marL="2438278" indent="0" algn="ctr">
              <a:buNone/>
              <a:defRPr sz="2133"/>
            </a:lvl5pPr>
            <a:lvl6pPr marL="3047848" indent="0" algn="ctr">
              <a:buNone/>
              <a:defRPr sz="2133"/>
            </a:lvl6pPr>
            <a:lvl7pPr marL="3657418" indent="0" algn="ctr">
              <a:buNone/>
              <a:defRPr sz="2133"/>
            </a:lvl7pPr>
            <a:lvl8pPr marL="4266987" indent="0" algn="ctr">
              <a:buNone/>
              <a:defRPr sz="2133"/>
            </a:lvl8pPr>
            <a:lvl9pPr marL="4876557" indent="0" algn="ctr">
              <a:buNone/>
              <a:defRPr sz="2133"/>
            </a:lvl9pPr>
          </a:lstStyle>
          <a:p>
            <a:r>
              <a:rPr lang="en-GB"/>
              <a:t>Details here</a:t>
            </a:r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2886357-63F7-9112-E4E9-00C90C17454C}"/>
              </a:ext>
            </a:extLst>
          </p:cNvPr>
          <p:cNvSpPr txBox="1"/>
          <p:nvPr userDrawn="1"/>
        </p:nvSpPr>
        <p:spPr>
          <a:xfrm>
            <a:off x="6416843" y="214093"/>
            <a:ext cx="3818021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3200">
                <a:solidFill>
                  <a:srgbClr val="FF0000"/>
                </a:solidFill>
              </a:rPr>
              <a:t>DRAFT FOR REVIEW</a:t>
            </a:r>
          </a:p>
        </p:txBody>
      </p:sp>
    </p:spTree>
    <p:extLst>
      <p:ext uri="{BB962C8B-B14F-4D97-AF65-F5344CB8AC3E}">
        <p14:creationId xmlns:p14="http://schemas.microsoft.com/office/powerpoint/2010/main" val="2460236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784CF-D377-C948-E34F-63EB1F794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736" y="1047752"/>
            <a:ext cx="11156089" cy="764573"/>
          </a:xfrm>
        </p:spPr>
        <p:txBody>
          <a:bodyPr>
            <a:normAutofit/>
          </a:bodyPr>
          <a:lstStyle>
            <a:lvl1pPr>
              <a:defRPr sz="3733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7D2305-3966-F13A-0171-A5F1441B5F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5736" y="2475774"/>
            <a:ext cx="5518665" cy="402056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138D6CF-AB5B-02F8-2A9C-29379FF84C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97600" y="2475774"/>
            <a:ext cx="5434224" cy="402056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8" name="Text Placeholder 14">
            <a:extLst>
              <a:ext uri="{FF2B5EF4-FFF2-40B4-BE49-F238E27FC236}">
                <a16:creationId xmlns:a16="http://schemas.microsoft.com/office/drawing/2014/main" id="{64E78D48-6970-57EA-393A-033421C8B8D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5736" y="1839341"/>
            <a:ext cx="11156091" cy="549091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lnSpc>
                <a:spcPct val="110000"/>
              </a:lnSpc>
              <a:buNone/>
              <a:defRPr sz="1867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/>
              <a:t>Sub text style – if not, move below text up</a:t>
            </a:r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80F2959-F9F3-793E-8135-5BEE1183B2E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8467"/>
            <a:ext cx="12192000" cy="12192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4FBC5CC-8C3B-3517-BDA0-56C5F0DCE55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89099" t="37755"/>
          <a:stretch/>
        </p:blipFill>
        <p:spPr>
          <a:xfrm>
            <a:off x="10862963" y="6093427"/>
            <a:ext cx="1329037" cy="764573"/>
          </a:xfrm>
          <a:prstGeom prst="rect">
            <a:avLst/>
          </a:prstGeom>
        </p:spPr>
      </p:pic>
      <p:sp>
        <p:nvSpPr>
          <p:cNvPr id="5" name="Client_Confidential">
            <a:extLst>
              <a:ext uri="{FF2B5EF4-FFF2-40B4-BE49-F238E27FC236}">
                <a16:creationId xmlns:a16="http://schemas.microsoft.com/office/drawing/2014/main" id="{CC7919B2-AC92-45D4-A9B4-E22A2AC2D94C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825501" y="8932673"/>
            <a:ext cx="883073" cy="224912"/>
          </a:xfrm>
          <a:prstGeom prst="rect">
            <a:avLst/>
          </a:prstGeom>
          <a:solidFill>
            <a:srgbClr val="FFFFFF">
              <a:alpha val="70000"/>
            </a:srgbClr>
          </a:solidFill>
        </p:spPr>
        <p:txBody>
          <a:bodyPr vert="horz" lIns="62315" tIns="33528" rIns="62315" bIns="81449" rtlCol="0">
            <a:spAutoFit/>
          </a:bodyPr>
          <a:lstStyle/>
          <a:p>
            <a:pPr algn="l"/>
            <a:r>
              <a:rPr lang="en-US" sz="707">
                <a:solidFill>
                  <a:srgbClr val="00358E"/>
                </a:solidFill>
                <a:latin typeface="Calibri" panose="020F0502020204030204" pitchFamily="34" charset="0"/>
              </a:rPr>
              <a:t>Client Confidential</a:t>
            </a:r>
          </a:p>
        </p:txBody>
      </p:sp>
    </p:spTree>
    <p:extLst>
      <p:ext uri="{BB962C8B-B14F-4D97-AF65-F5344CB8AC3E}">
        <p14:creationId xmlns:p14="http://schemas.microsoft.com/office/powerpoint/2010/main" val="2251313287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_Classification">
            <a:extLst>
              <a:ext uri="{FF2B5EF4-FFF2-40B4-BE49-F238E27FC236}">
                <a16:creationId xmlns:a16="http://schemas.microsoft.com/office/drawing/2014/main" id="{70CDE5FF-80BD-5963-E15F-45FD6417E72C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619083" y="6700690"/>
            <a:ext cx="662263" cy="579475"/>
          </a:xfrm>
          <a:prstGeom prst="rect">
            <a:avLst/>
          </a:prstGeom>
          <a:noFill/>
        </p:spPr>
        <p:txBody>
          <a:bodyPr vert="horz" lIns="47921" tIns="23876" rIns="47921" bIns="62315" rtlCol="0">
            <a:spAutoFit/>
          </a:bodyPr>
          <a:lstStyle/>
          <a:p>
            <a:endParaRPr lang="en-GB" sz="3200"/>
          </a:p>
        </p:txBody>
      </p:sp>
    </p:spTree>
    <p:extLst>
      <p:ext uri="{BB962C8B-B14F-4D97-AF65-F5344CB8AC3E}">
        <p14:creationId xmlns:p14="http://schemas.microsoft.com/office/powerpoint/2010/main" val="1371723707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NSDE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20AE114C-EC1C-C8F0-998F-721408B988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6859" y="1337745"/>
            <a:ext cx="11178283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6858" y="2798245"/>
            <a:ext cx="11178281" cy="3818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9581484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6" hidden="1">
            <a:extLst>
              <a:ext uri="{FF2B5EF4-FFF2-40B4-BE49-F238E27FC236}">
                <a16:creationId xmlns:a16="http://schemas.microsoft.com/office/drawing/2014/main" id="{D8EFF8A2-0FB9-4B25-8B8D-492353274983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1589" y="1589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8" imgW="413" imgH="416" progId="TCLayout.ActiveDocument.1">
                  <p:embed/>
                </p:oleObj>
              </mc:Choice>
              <mc:Fallback>
                <p:oleObj name="think-cell Slide" r:id="rId8" imgW="413" imgH="416" progId="TCLayout.ActiveDocument.1">
                  <p:embed/>
                  <p:pic>
                    <p:nvPicPr>
                      <p:cNvPr id="3" name="Object 6" hidden="1">
                        <a:extLst>
                          <a:ext uri="{FF2B5EF4-FFF2-40B4-BE49-F238E27FC236}">
                            <a16:creationId xmlns:a16="http://schemas.microsoft.com/office/drawing/2014/main" id="{D8EFF8A2-0FB9-4B25-8B8D-49235327498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589" y="1589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1" hidden="1">
            <a:extLst>
              <a:ext uri="{FF2B5EF4-FFF2-40B4-BE49-F238E27FC236}">
                <a16:creationId xmlns:a16="http://schemas.microsoft.com/office/drawing/2014/main" id="{FCC3A0E6-E630-4C26-B008-93BA0B5B1109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1" y="1"/>
            <a:ext cx="158751" cy="158751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>
              <a:spcBef>
                <a:spcPts val="300"/>
              </a:spcBef>
              <a:spcAft>
                <a:spcPts val="300"/>
              </a:spcAft>
            </a:pPr>
            <a:endParaRPr lang="en-US" sz="2400" b="0" i="0" baseline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15" name="2. Slide Title">
            <a:extLst>
              <a:ext uri="{FF2B5EF4-FFF2-40B4-BE49-F238E27FC236}">
                <a16:creationId xmlns:a16="http://schemas.microsoft.com/office/drawing/2014/main" id="{699FD2C4-82B5-475E-9235-DB128978B618}"/>
              </a:ext>
            </a:extLst>
          </p:cNvPr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382017" y="332986"/>
            <a:ext cx="8523859" cy="369332"/>
          </a:xfrm>
        </p:spPr>
        <p:txBody>
          <a:bodyPr vert="horz" wrap="square" lIns="0" tIns="0" rIns="0" bIns="0" rtlCol="0" anchor="ctr" anchorCtr="0">
            <a:noAutofit/>
          </a:bodyPr>
          <a:lstStyle>
            <a:lvl1pPr>
              <a:defRPr lang="en-US" sz="2400" b="0" dirty="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4" name="3. Subtitle">
            <a:extLst>
              <a:ext uri="{FF2B5EF4-FFF2-40B4-BE49-F238E27FC236}">
                <a16:creationId xmlns:a16="http://schemas.microsoft.com/office/drawing/2014/main" id="{D4D36123-678D-4B6C-A648-186F85BE34AE}"/>
              </a:ext>
            </a:extLst>
          </p:cNvPr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382017" y="713277"/>
            <a:ext cx="8523859" cy="2769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>
            <a:lvl1pPr>
              <a:defRPr lang="en-US" sz="1800" b="0" dirty="0"/>
            </a:lvl1pPr>
          </a:lstStyle>
          <a:p>
            <a:pPr lvl="0">
              <a:buNone/>
            </a:pPr>
            <a:r>
              <a:rPr lang="en-US"/>
              <a:t>Click to edit Master subtitle style</a:t>
            </a:r>
          </a:p>
        </p:txBody>
      </p:sp>
      <p:sp>
        <p:nvSpPr>
          <p:cNvPr id="11" name="1. On-page tracker">
            <a:extLst>
              <a:ext uri="{FF2B5EF4-FFF2-40B4-BE49-F238E27FC236}">
                <a16:creationId xmlns:a16="http://schemas.microsoft.com/office/drawing/2014/main" id="{C30AC055-11D5-4540-94E4-C3B7BE6EFD7D}"/>
              </a:ext>
            </a:extLst>
          </p:cNvPr>
          <p:cNvSpPr>
            <a:spLocks noGrp="1"/>
          </p:cNvSpPr>
          <p:nvPr>
            <p:ph type="body" sz="quarter" idx="10" hasCustomPrompt="1"/>
            <p:custDataLst>
              <p:tags r:id="rId5"/>
            </p:custDataLst>
          </p:nvPr>
        </p:nvSpPr>
        <p:spPr>
          <a:xfrm>
            <a:off x="382016" y="41597"/>
            <a:ext cx="3843339" cy="110800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>
            <a:spAutoFit/>
          </a:bodyPr>
          <a:lstStyle>
            <a:lvl1pPr>
              <a:defRPr lang="en-US" sz="800" b="0" dirty="0">
                <a:cs typeface="+mn-cs"/>
              </a:defRPr>
            </a:lvl1pPr>
          </a:lstStyle>
          <a:p>
            <a:pPr lvl="0">
              <a:buNone/>
            </a:pPr>
            <a:r>
              <a:rPr lang="en-US"/>
              <a:t>Add tracker</a:t>
            </a:r>
          </a:p>
        </p:txBody>
      </p:sp>
      <p:sp>
        <p:nvSpPr>
          <p:cNvPr id="10" name="5. Source" hidden="1">
            <a:extLst>
              <a:ext uri="{FF2B5EF4-FFF2-40B4-BE49-F238E27FC236}">
                <a16:creationId xmlns:a16="http://schemas.microsoft.com/office/drawing/2014/main" id="{6EFC71A6-15D3-4D8D-A19C-697370C18C1D}"/>
              </a:ext>
            </a:extLst>
          </p:cNvPr>
          <p:cNvSpPr txBox="1"/>
          <p:nvPr userDrawn="1">
            <p:custDataLst>
              <p:tags r:id="rId6"/>
            </p:custDataLst>
          </p:nvPr>
        </p:nvSpPr>
        <p:spPr>
          <a:xfrm>
            <a:off x="382016" y="6254915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r>
              <a:rPr lang="en-US" sz="800"/>
              <a:t>Source: …</a:t>
            </a:r>
          </a:p>
        </p:txBody>
      </p:sp>
      <p:sp>
        <p:nvSpPr>
          <p:cNvPr id="12" name="Footer Placeholder 1">
            <a:extLst>
              <a:ext uri="{FF2B5EF4-FFF2-40B4-BE49-F238E27FC236}">
                <a16:creationId xmlns:a16="http://schemas.microsoft.com/office/drawing/2014/main" id="{5B166D08-699A-4AC3-BE85-5E34D655438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90677" y="6377503"/>
            <a:ext cx="5723164" cy="276999"/>
          </a:xfrm>
          <a:prstGeom prst="rect">
            <a:avLst/>
          </a:prstGeom>
        </p:spPr>
        <p:txBody>
          <a:bodyPr>
            <a:spAutoFit/>
          </a:bodyPr>
          <a:lstStyle>
            <a:lvl1pPr algn="l">
              <a:defRPr sz="1200" baseline="0">
                <a:solidFill>
                  <a:srgbClr val="34BCEE"/>
                </a:solidFill>
              </a:defRPr>
            </a:lvl1pPr>
          </a:lstStyle>
          <a:p>
            <a:r>
              <a:rPr lang="en-GB"/>
              <a:t>COVID-19 Vaccine Deployment Programme</a:t>
            </a:r>
          </a:p>
        </p:txBody>
      </p:sp>
    </p:spTree>
    <p:extLst>
      <p:ext uri="{BB962C8B-B14F-4D97-AF65-F5344CB8AC3E}">
        <p14:creationId xmlns:p14="http://schemas.microsoft.com/office/powerpoint/2010/main" val="4010797132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>
  <p:cSld name="Title and Content">
    <p:bg>
      <p:bgPr>
        <a:solidFill>
          <a:schemeClr val="lt1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/>
          <p:nvPr/>
        </p:nvSpPr>
        <p:spPr>
          <a:xfrm>
            <a:off x="-17125" y="1160525"/>
            <a:ext cx="12209200" cy="5820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2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" name="Google Shape;10;p2"/>
          <p:cNvSpPr txBox="1">
            <a:spLocks noGrp="1"/>
          </p:cNvSpPr>
          <p:nvPr>
            <p:ph type="title"/>
          </p:nvPr>
        </p:nvSpPr>
        <p:spPr>
          <a:xfrm>
            <a:off x="623392" y="356659"/>
            <a:ext cx="10176000" cy="7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Arial"/>
              <a:buNone/>
              <a:defRPr sz="4000" b="1">
                <a:solidFill>
                  <a:srgbClr val="FFFFFF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body" idx="1"/>
          </p:nvPr>
        </p:nvSpPr>
        <p:spPr>
          <a:xfrm>
            <a:off x="414676" y="1508787"/>
            <a:ext cx="11328400" cy="452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609523" marR="0" lvl="0" indent="-45714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>
                <a:solidFill>
                  <a:schemeClr val="dk1"/>
                </a:solidFill>
              </a:defRPr>
            </a:lvl1pPr>
            <a:lvl2pPr marL="1219050" lvl="1" indent="-42328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400"/>
              <a:buChar char="–"/>
              <a:defRPr sz="1867">
                <a:solidFill>
                  <a:schemeClr val="dk1"/>
                </a:solidFill>
              </a:defRPr>
            </a:lvl2pPr>
            <a:lvl3pPr marL="1828573" lvl="2" indent="-406351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600">
                <a:solidFill>
                  <a:schemeClr val="dk1"/>
                </a:solidFill>
              </a:defRPr>
            </a:lvl3pPr>
            <a:lvl4pPr marL="2438098" lvl="3" indent="-406351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200"/>
              <a:buChar char="–"/>
              <a:defRPr sz="1600">
                <a:solidFill>
                  <a:schemeClr val="dk1"/>
                </a:solidFill>
              </a:defRPr>
            </a:lvl4pPr>
            <a:lvl5pPr marL="3047620" lvl="4" indent="-406351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200"/>
              <a:buChar char="»"/>
              <a:defRPr sz="1600">
                <a:solidFill>
                  <a:schemeClr val="dk1"/>
                </a:solidFill>
              </a:defRPr>
            </a:lvl5pPr>
            <a:lvl6pPr marL="3657143" lvl="5" indent="-406351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600">
                <a:solidFill>
                  <a:schemeClr val="dk1"/>
                </a:solidFill>
              </a:defRPr>
            </a:lvl6pPr>
            <a:lvl7pPr marL="4266667" lvl="6" indent="-406351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600">
                <a:solidFill>
                  <a:schemeClr val="dk1"/>
                </a:solidFill>
              </a:defRPr>
            </a:lvl7pPr>
            <a:lvl8pPr marL="4876191" lvl="7" indent="-406351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600">
                <a:solidFill>
                  <a:schemeClr val="dk1"/>
                </a:solidFill>
              </a:defRPr>
            </a:lvl8pPr>
            <a:lvl9pPr marL="5485718" lvl="8" indent="-406351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6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pic>
        <p:nvPicPr>
          <p:cNvPr id="12" name="Google Shape;12;p2"/>
          <p:cNvPicPr preferRelativeResize="0"/>
          <p:nvPr/>
        </p:nvPicPr>
        <p:blipFill rotWithShape="1">
          <a:blip r:embed="rId2">
            <a:alphaModFix/>
          </a:blip>
          <a:srcRect r="20641"/>
          <a:stretch/>
        </p:blipFill>
        <p:spPr>
          <a:xfrm>
            <a:off x="9936433" y="251740"/>
            <a:ext cx="1528867" cy="88603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66293217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6_Title and Content">
  <p:cSld name="6_Title and Content">
    <p:bg>
      <p:bgPr>
        <a:solidFill>
          <a:srgbClr val="FFFFFF"/>
        </a:solidFill>
        <a:effectLst/>
      </p:bgPr>
    </p:bg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/>
          <p:nvPr/>
        </p:nvSpPr>
        <p:spPr>
          <a:xfrm>
            <a:off x="6384032" y="0"/>
            <a:ext cx="5808000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2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00256" y="6309320"/>
            <a:ext cx="2844800" cy="36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  <p:sp>
        <p:nvSpPr>
          <p:cNvPr id="16" name="Google Shape;16;p3"/>
          <p:cNvSpPr txBox="1">
            <a:spLocks noGrp="1"/>
          </p:cNvSpPr>
          <p:nvPr>
            <p:ph type="title"/>
          </p:nvPr>
        </p:nvSpPr>
        <p:spPr>
          <a:xfrm>
            <a:off x="623392" y="356659"/>
            <a:ext cx="10176000" cy="7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Arial"/>
              <a:buNone/>
              <a:defRPr sz="4000" b="1">
                <a:solidFill>
                  <a:srgbClr val="FFFFFF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body" idx="1"/>
          </p:nvPr>
        </p:nvSpPr>
        <p:spPr>
          <a:xfrm>
            <a:off x="624417" y="1509184"/>
            <a:ext cx="5376400" cy="451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609523" marR="0" lvl="0" indent="-45714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>
                <a:solidFill>
                  <a:schemeClr val="dk1"/>
                </a:solidFill>
              </a:defRPr>
            </a:lvl1pPr>
            <a:lvl2pPr marL="1219050" lvl="1" indent="-414816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222222"/>
              </a:buClr>
              <a:buSzPts val="1300"/>
              <a:buChar char="–"/>
              <a:defRPr sz="1733">
                <a:solidFill>
                  <a:srgbClr val="222222"/>
                </a:solidFill>
              </a:defRPr>
            </a:lvl2pPr>
            <a:lvl3pPr marL="1828573" lvl="2" indent="-406351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222222"/>
              </a:buClr>
              <a:buSzPts val="1200"/>
              <a:buChar char="•"/>
              <a:defRPr sz="1600">
                <a:solidFill>
                  <a:srgbClr val="222222"/>
                </a:solidFill>
              </a:defRPr>
            </a:lvl3pPr>
            <a:lvl4pPr marL="2438098" lvl="3" indent="-406351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222222"/>
              </a:buClr>
              <a:buSzPts val="1200"/>
              <a:buChar char="–"/>
              <a:defRPr sz="1600">
                <a:solidFill>
                  <a:srgbClr val="222222"/>
                </a:solidFill>
              </a:defRPr>
            </a:lvl4pPr>
            <a:lvl5pPr marL="3047620" lvl="4" indent="-406351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222222"/>
              </a:buClr>
              <a:buSzPts val="1200"/>
              <a:buChar char="»"/>
              <a:defRPr sz="1600">
                <a:solidFill>
                  <a:srgbClr val="222222"/>
                </a:solidFill>
              </a:defRPr>
            </a:lvl5pPr>
            <a:lvl6pPr marL="3657143" lvl="5" indent="-406351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222222"/>
              </a:buClr>
              <a:buSzPts val="1200"/>
              <a:buChar char="•"/>
              <a:defRPr sz="1600">
                <a:solidFill>
                  <a:srgbClr val="222222"/>
                </a:solidFill>
              </a:defRPr>
            </a:lvl6pPr>
            <a:lvl7pPr marL="4266667" lvl="6" indent="-406351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222222"/>
              </a:buClr>
              <a:buSzPts val="1200"/>
              <a:buChar char="•"/>
              <a:defRPr sz="1600">
                <a:solidFill>
                  <a:srgbClr val="222222"/>
                </a:solidFill>
              </a:defRPr>
            </a:lvl7pPr>
            <a:lvl8pPr marL="4876191" lvl="7" indent="-406351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222222"/>
              </a:buClr>
              <a:buSzPts val="1200"/>
              <a:buChar char="•"/>
              <a:defRPr sz="1600">
                <a:solidFill>
                  <a:srgbClr val="222222"/>
                </a:solidFill>
              </a:defRPr>
            </a:lvl8pPr>
            <a:lvl9pPr marL="5485718" lvl="8" indent="-406351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222222"/>
              </a:buClr>
              <a:buSzPts val="1200"/>
              <a:buChar char="•"/>
              <a:defRPr sz="1600">
                <a:solidFill>
                  <a:srgbClr val="222222"/>
                </a:solidFill>
              </a:defRPr>
            </a:lvl9pPr>
          </a:lstStyle>
          <a:p>
            <a:endParaRPr/>
          </a:p>
        </p:txBody>
      </p:sp>
      <p:pic>
        <p:nvPicPr>
          <p:cNvPr id="18" name="Google Shape;18;p3"/>
          <p:cNvPicPr preferRelativeResize="0"/>
          <p:nvPr/>
        </p:nvPicPr>
        <p:blipFill rotWithShape="1">
          <a:blip r:embed="rId2">
            <a:alphaModFix/>
          </a:blip>
          <a:srcRect r="20641"/>
          <a:stretch/>
        </p:blipFill>
        <p:spPr>
          <a:xfrm>
            <a:off x="9936433" y="251740"/>
            <a:ext cx="1528867" cy="88603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98081758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5_Title and Content">
  <p:cSld name="5_Title and Content">
    <p:bg>
      <p:bgPr>
        <a:solidFill>
          <a:srgbClr val="FFFFFF"/>
        </a:solidFill>
        <a:effectLst/>
      </p:bgPr>
    </p:bg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/>
          <p:nvPr/>
        </p:nvSpPr>
        <p:spPr>
          <a:xfrm>
            <a:off x="-17125" y="1160525"/>
            <a:ext cx="12209200" cy="56976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2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" name="Google Shape;21;p4"/>
          <p:cNvSpPr txBox="1">
            <a:spLocks noGrp="1"/>
          </p:cNvSpPr>
          <p:nvPr>
            <p:ph type="title"/>
          </p:nvPr>
        </p:nvSpPr>
        <p:spPr>
          <a:xfrm>
            <a:off x="623392" y="356659"/>
            <a:ext cx="10176000" cy="7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Arial"/>
              <a:buNone/>
              <a:defRPr sz="4000" b="1">
                <a:solidFill>
                  <a:srgbClr val="FFFFFF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body" idx="1"/>
          </p:nvPr>
        </p:nvSpPr>
        <p:spPr>
          <a:xfrm>
            <a:off x="414676" y="1508787"/>
            <a:ext cx="11328400" cy="452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609523" marR="0" lvl="0" indent="-45714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Char char="•"/>
              <a:defRPr sz="2400">
                <a:solidFill>
                  <a:srgbClr val="FFFFFF"/>
                </a:solidFill>
              </a:defRPr>
            </a:lvl1pPr>
            <a:lvl2pPr marL="1219050" lvl="1" indent="-42328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FFFFFF"/>
              </a:buClr>
              <a:buSzPts val="1400"/>
              <a:buChar char="–"/>
              <a:defRPr sz="1867">
                <a:solidFill>
                  <a:srgbClr val="FFFFFF"/>
                </a:solidFill>
              </a:defRPr>
            </a:lvl2pPr>
            <a:lvl3pPr marL="1828573" lvl="2" indent="-406351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FFFFFF"/>
              </a:buClr>
              <a:buSzPts val="1200"/>
              <a:buChar char="•"/>
              <a:defRPr sz="1600">
                <a:solidFill>
                  <a:srgbClr val="FFFFFF"/>
                </a:solidFill>
              </a:defRPr>
            </a:lvl3pPr>
            <a:lvl4pPr marL="2438098" lvl="3" indent="-406351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FFFFFF"/>
              </a:buClr>
              <a:buSzPts val="1200"/>
              <a:buChar char="–"/>
              <a:defRPr sz="1600">
                <a:solidFill>
                  <a:srgbClr val="FFFFFF"/>
                </a:solidFill>
              </a:defRPr>
            </a:lvl4pPr>
            <a:lvl5pPr marL="3047620" lvl="4" indent="-406351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FFFFFF"/>
              </a:buClr>
              <a:buSzPts val="1200"/>
              <a:buChar char="»"/>
              <a:defRPr sz="1600">
                <a:solidFill>
                  <a:srgbClr val="FFFFFF"/>
                </a:solidFill>
              </a:defRPr>
            </a:lvl5pPr>
            <a:lvl6pPr marL="3657143" lvl="5" indent="-457143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marL="4266667" lvl="6" indent="-457143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marL="4876191" lvl="7" indent="-457143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marL="5485718" lvl="8" indent="-457143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23" name="Google Shape;23;p4"/>
          <p:cNvPicPr preferRelativeResize="0"/>
          <p:nvPr/>
        </p:nvPicPr>
        <p:blipFill rotWithShape="1">
          <a:blip r:embed="rId2">
            <a:alphaModFix/>
          </a:blip>
          <a:srcRect r="18606"/>
          <a:stretch/>
        </p:blipFill>
        <p:spPr>
          <a:xfrm>
            <a:off x="9802103" y="226267"/>
            <a:ext cx="1623500" cy="917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12318780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>
  <p:cSld name="1_Title and Content">
    <p:bg>
      <p:bgPr>
        <a:solidFill>
          <a:schemeClr val="lt1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/>
          <p:nvPr/>
        </p:nvSpPr>
        <p:spPr>
          <a:xfrm>
            <a:off x="-17125" y="1160525"/>
            <a:ext cx="12209200" cy="5820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2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" name="Google Shape;10;p2"/>
          <p:cNvSpPr txBox="1">
            <a:spLocks noGrp="1"/>
          </p:cNvSpPr>
          <p:nvPr>
            <p:ph type="title"/>
          </p:nvPr>
        </p:nvSpPr>
        <p:spPr>
          <a:xfrm>
            <a:off x="623392" y="356659"/>
            <a:ext cx="10176000" cy="7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Arial"/>
              <a:buNone/>
              <a:defRPr sz="4000" b="1">
                <a:solidFill>
                  <a:srgbClr val="FFFFFF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body" idx="1"/>
          </p:nvPr>
        </p:nvSpPr>
        <p:spPr>
          <a:xfrm>
            <a:off x="414676" y="1508787"/>
            <a:ext cx="11328400" cy="452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609539" marR="0" lvl="0" indent="-45715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>
                <a:solidFill>
                  <a:schemeClr val="dk1"/>
                </a:solidFill>
              </a:defRPr>
            </a:lvl1pPr>
            <a:lvl2pPr marL="1219080" lvl="1" indent="-423291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400"/>
              <a:buChar char="–"/>
              <a:defRPr sz="1867">
                <a:solidFill>
                  <a:schemeClr val="dk1"/>
                </a:solidFill>
              </a:defRPr>
            </a:lvl2pPr>
            <a:lvl3pPr marL="1828618" lvl="2" indent="-406361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600">
                <a:solidFill>
                  <a:schemeClr val="dk1"/>
                </a:solidFill>
              </a:defRPr>
            </a:lvl3pPr>
            <a:lvl4pPr marL="2438158" lvl="3" indent="-406361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200"/>
              <a:buChar char="–"/>
              <a:defRPr sz="1600">
                <a:solidFill>
                  <a:schemeClr val="dk1"/>
                </a:solidFill>
              </a:defRPr>
            </a:lvl4pPr>
            <a:lvl5pPr marL="3047696" lvl="4" indent="-406361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200"/>
              <a:buChar char="»"/>
              <a:defRPr sz="1600">
                <a:solidFill>
                  <a:schemeClr val="dk1"/>
                </a:solidFill>
              </a:defRPr>
            </a:lvl5pPr>
            <a:lvl6pPr marL="3657235" lvl="5" indent="-406361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600">
                <a:solidFill>
                  <a:schemeClr val="dk1"/>
                </a:solidFill>
              </a:defRPr>
            </a:lvl6pPr>
            <a:lvl7pPr marL="4266773" lvl="6" indent="-406361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600">
                <a:solidFill>
                  <a:schemeClr val="dk1"/>
                </a:solidFill>
              </a:defRPr>
            </a:lvl7pPr>
            <a:lvl8pPr marL="4876313" lvl="7" indent="-406361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600">
                <a:solidFill>
                  <a:schemeClr val="dk1"/>
                </a:solidFill>
              </a:defRPr>
            </a:lvl8pPr>
            <a:lvl9pPr marL="5485854" lvl="8" indent="-406361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6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pic>
        <p:nvPicPr>
          <p:cNvPr id="12" name="Google Shape;12;p2"/>
          <p:cNvPicPr preferRelativeResize="0"/>
          <p:nvPr/>
        </p:nvPicPr>
        <p:blipFill rotWithShape="1">
          <a:blip r:embed="rId2">
            <a:alphaModFix/>
          </a:blip>
          <a:srcRect r="20641"/>
          <a:stretch/>
        </p:blipFill>
        <p:spPr>
          <a:xfrm>
            <a:off x="9936433" y="251738"/>
            <a:ext cx="1528867" cy="88603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21993191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6_Title and Content">
  <p:cSld name="7_Title and Content">
    <p:bg>
      <p:bgPr>
        <a:solidFill>
          <a:srgbClr val="FFFFFF"/>
        </a:solidFill>
        <a:effectLst/>
      </p:bgPr>
    </p:bg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/>
          <p:nvPr/>
        </p:nvSpPr>
        <p:spPr>
          <a:xfrm>
            <a:off x="6384032" y="0"/>
            <a:ext cx="5808000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2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00256" y="6309320"/>
            <a:ext cx="2844800" cy="36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  <p:sp>
        <p:nvSpPr>
          <p:cNvPr id="16" name="Google Shape;16;p3"/>
          <p:cNvSpPr txBox="1">
            <a:spLocks noGrp="1"/>
          </p:cNvSpPr>
          <p:nvPr>
            <p:ph type="title"/>
          </p:nvPr>
        </p:nvSpPr>
        <p:spPr>
          <a:xfrm>
            <a:off x="623392" y="356659"/>
            <a:ext cx="10176000" cy="7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Arial"/>
              <a:buNone/>
              <a:defRPr sz="4000" b="1">
                <a:solidFill>
                  <a:srgbClr val="FFFFFF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body" idx="1"/>
          </p:nvPr>
        </p:nvSpPr>
        <p:spPr>
          <a:xfrm>
            <a:off x="624417" y="1509184"/>
            <a:ext cx="5376400" cy="451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609539" marR="0" lvl="0" indent="-45715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>
                <a:solidFill>
                  <a:schemeClr val="dk1"/>
                </a:solidFill>
              </a:defRPr>
            </a:lvl1pPr>
            <a:lvl2pPr marL="1219080" lvl="1" indent="-414826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222222"/>
              </a:buClr>
              <a:buSzPts val="1300"/>
              <a:buChar char="–"/>
              <a:defRPr sz="1733">
                <a:solidFill>
                  <a:srgbClr val="222222"/>
                </a:solidFill>
              </a:defRPr>
            </a:lvl2pPr>
            <a:lvl3pPr marL="1828618" lvl="2" indent="-406361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222222"/>
              </a:buClr>
              <a:buSzPts val="1200"/>
              <a:buChar char="•"/>
              <a:defRPr sz="1600">
                <a:solidFill>
                  <a:srgbClr val="222222"/>
                </a:solidFill>
              </a:defRPr>
            </a:lvl3pPr>
            <a:lvl4pPr marL="2438158" lvl="3" indent="-406361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222222"/>
              </a:buClr>
              <a:buSzPts val="1200"/>
              <a:buChar char="–"/>
              <a:defRPr sz="1600">
                <a:solidFill>
                  <a:srgbClr val="222222"/>
                </a:solidFill>
              </a:defRPr>
            </a:lvl4pPr>
            <a:lvl5pPr marL="3047696" lvl="4" indent="-406361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222222"/>
              </a:buClr>
              <a:buSzPts val="1200"/>
              <a:buChar char="»"/>
              <a:defRPr sz="1600">
                <a:solidFill>
                  <a:srgbClr val="222222"/>
                </a:solidFill>
              </a:defRPr>
            </a:lvl5pPr>
            <a:lvl6pPr marL="3657235" lvl="5" indent="-406361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222222"/>
              </a:buClr>
              <a:buSzPts val="1200"/>
              <a:buChar char="•"/>
              <a:defRPr sz="1600">
                <a:solidFill>
                  <a:srgbClr val="222222"/>
                </a:solidFill>
              </a:defRPr>
            </a:lvl6pPr>
            <a:lvl7pPr marL="4266773" lvl="6" indent="-406361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222222"/>
              </a:buClr>
              <a:buSzPts val="1200"/>
              <a:buChar char="•"/>
              <a:defRPr sz="1600">
                <a:solidFill>
                  <a:srgbClr val="222222"/>
                </a:solidFill>
              </a:defRPr>
            </a:lvl7pPr>
            <a:lvl8pPr marL="4876313" lvl="7" indent="-406361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222222"/>
              </a:buClr>
              <a:buSzPts val="1200"/>
              <a:buChar char="•"/>
              <a:defRPr sz="1600">
                <a:solidFill>
                  <a:srgbClr val="222222"/>
                </a:solidFill>
              </a:defRPr>
            </a:lvl8pPr>
            <a:lvl9pPr marL="5485854" lvl="8" indent="-406361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222222"/>
              </a:buClr>
              <a:buSzPts val="1200"/>
              <a:buChar char="•"/>
              <a:defRPr sz="1600">
                <a:solidFill>
                  <a:srgbClr val="222222"/>
                </a:solidFill>
              </a:defRPr>
            </a:lvl9pPr>
          </a:lstStyle>
          <a:p>
            <a:endParaRPr/>
          </a:p>
        </p:txBody>
      </p:sp>
      <p:pic>
        <p:nvPicPr>
          <p:cNvPr id="18" name="Google Shape;18;p3"/>
          <p:cNvPicPr preferRelativeResize="0"/>
          <p:nvPr/>
        </p:nvPicPr>
        <p:blipFill rotWithShape="1">
          <a:blip r:embed="rId2">
            <a:alphaModFix/>
          </a:blip>
          <a:srcRect r="20641"/>
          <a:stretch/>
        </p:blipFill>
        <p:spPr>
          <a:xfrm>
            <a:off x="9936433" y="251738"/>
            <a:ext cx="1528867" cy="88603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42580208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5_Title and Content">
  <p:cSld name="7_Title and Content">
    <p:bg>
      <p:bgPr>
        <a:solidFill>
          <a:srgbClr val="FFFFFF"/>
        </a:solidFill>
        <a:effectLst/>
      </p:bgPr>
    </p:bg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/>
          <p:nvPr/>
        </p:nvSpPr>
        <p:spPr>
          <a:xfrm>
            <a:off x="-17125" y="1160525"/>
            <a:ext cx="12209200" cy="56976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2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" name="Google Shape;21;p4"/>
          <p:cNvSpPr txBox="1">
            <a:spLocks noGrp="1"/>
          </p:cNvSpPr>
          <p:nvPr>
            <p:ph type="title"/>
          </p:nvPr>
        </p:nvSpPr>
        <p:spPr>
          <a:xfrm>
            <a:off x="623392" y="356659"/>
            <a:ext cx="10176000" cy="7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Arial"/>
              <a:buNone/>
              <a:defRPr sz="4000" b="1">
                <a:solidFill>
                  <a:srgbClr val="FFFFFF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body" idx="1"/>
          </p:nvPr>
        </p:nvSpPr>
        <p:spPr>
          <a:xfrm>
            <a:off x="414676" y="1508787"/>
            <a:ext cx="11328400" cy="452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609539" marR="0" lvl="0" indent="-45715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Char char="•"/>
              <a:defRPr sz="2400">
                <a:solidFill>
                  <a:srgbClr val="FFFFFF"/>
                </a:solidFill>
              </a:defRPr>
            </a:lvl1pPr>
            <a:lvl2pPr marL="1219080" lvl="1" indent="-423291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FFFFFF"/>
              </a:buClr>
              <a:buSzPts val="1400"/>
              <a:buChar char="–"/>
              <a:defRPr sz="1867">
                <a:solidFill>
                  <a:srgbClr val="FFFFFF"/>
                </a:solidFill>
              </a:defRPr>
            </a:lvl2pPr>
            <a:lvl3pPr marL="1828618" lvl="2" indent="-406361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FFFFFF"/>
              </a:buClr>
              <a:buSzPts val="1200"/>
              <a:buChar char="•"/>
              <a:defRPr sz="1600">
                <a:solidFill>
                  <a:srgbClr val="FFFFFF"/>
                </a:solidFill>
              </a:defRPr>
            </a:lvl3pPr>
            <a:lvl4pPr marL="2438158" lvl="3" indent="-406361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FFFFFF"/>
              </a:buClr>
              <a:buSzPts val="1200"/>
              <a:buChar char="–"/>
              <a:defRPr sz="1600">
                <a:solidFill>
                  <a:srgbClr val="FFFFFF"/>
                </a:solidFill>
              </a:defRPr>
            </a:lvl4pPr>
            <a:lvl5pPr marL="3047696" lvl="4" indent="-406361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FFFFFF"/>
              </a:buClr>
              <a:buSzPts val="1200"/>
              <a:buChar char="»"/>
              <a:defRPr sz="1600">
                <a:solidFill>
                  <a:srgbClr val="FFFFFF"/>
                </a:solidFill>
              </a:defRPr>
            </a:lvl5pPr>
            <a:lvl6pPr marL="3657235" lvl="5" indent="-457155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marL="4266773" lvl="6" indent="-457155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marL="4876313" lvl="7" indent="-457155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marL="5485854" lvl="8" indent="-457155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23" name="Google Shape;23;p4"/>
          <p:cNvPicPr preferRelativeResize="0"/>
          <p:nvPr/>
        </p:nvPicPr>
        <p:blipFill rotWithShape="1">
          <a:blip r:embed="rId2">
            <a:alphaModFix/>
          </a:blip>
          <a:srcRect r="18606"/>
          <a:stretch/>
        </p:blipFill>
        <p:spPr>
          <a:xfrm>
            <a:off x="9802103" y="226267"/>
            <a:ext cx="1623500" cy="917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99025577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>
  <p:cSld name="1_Title and Content">
    <p:bg>
      <p:bgPr>
        <a:solidFill>
          <a:schemeClr val="lt1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/>
          <p:nvPr/>
        </p:nvSpPr>
        <p:spPr>
          <a:xfrm>
            <a:off x="-17125" y="1160525"/>
            <a:ext cx="12209200" cy="5820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2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" name="Google Shape;10;p2"/>
          <p:cNvSpPr txBox="1">
            <a:spLocks noGrp="1"/>
          </p:cNvSpPr>
          <p:nvPr>
            <p:ph type="title"/>
          </p:nvPr>
        </p:nvSpPr>
        <p:spPr>
          <a:xfrm>
            <a:off x="623392" y="356659"/>
            <a:ext cx="10176000" cy="7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Arial"/>
              <a:buNone/>
              <a:defRPr sz="4000" b="1">
                <a:solidFill>
                  <a:srgbClr val="FFFFFF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body" idx="1"/>
          </p:nvPr>
        </p:nvSpPr>
        <p:spPr>
          <a:xfrm>
            <a:off x="414676" y="1508787"/>
            <a:ext cx="11328400" cy="452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609555" marR="0" lvl="0" indent="-45716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>
                <a:solidFill>
                  <a:schemeClr val="dk1"/>
                </a:solidFill>
              </a:defRPr>
            </a:lvl1pPr>
            <a:lvl2pPr marL="1219110" lvl="1" indent="-423301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400"/>
              <a:buChar char="–"/>
              <a:defRPr sz="1867">
                <a:solidFill>
                  <a:schemeClr val="dk1"/>
                </a:solidFill>
              </a:defRPr>
            </a:lvl2pPr>
            <a:lvl3pPr marL="1828664" lvl="2" indent="-406371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600">
                <a:solidFill>
                  <a:schemeClr val="dk1"/>
                </a:solidFill>
              </a:defRPr>
            </a:lvl3pPr>
            <a:lvl4pPr marL="2438218" lvl="3" indent="-406371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200"/>
              <a:buChar char="–"/>
              <a:defRPr sz="1600">
                <a:solidFill>
                  <a:schemeClr val="dk1"/>
                </a:solidFill>
              </a:defRPr>
            </a:lvl4pPr>
            <a:lvl5pPr marL="3047772" lvl="4" indent="-406371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200"/>
              <a:buChar char="»"/>
              <a:defRPr sz="1600">
                <a:solidFill>
                  <a:schemeClr val="dk1"/>
                </a:solidFill>
              </a:defRPr>
            </a:lvl5pPr>
            <a:lvl6pPr marL="3657327" lvl="5" indent="-406371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600">
                <a:solidFill>
                  <a:schemeClr val="dk1"/>
                </a:solidFill>
              </a:defRPr>
            </a:lvl6pPr>
            <a:lvl7pPr marL="4266880" lvl="6" indent="-406371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600">
                <a:solidFill>
                  <a:schemeClr val="dk1"/>
                </a:solidFill>
              </a:defRPr>
            </a:lvl7pPr>
            <a:lvl8pPr marL="4876435" lvl="7" indent="-406371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600">
                <a:solidFill>
                  <a:schemeClr val="dk1"/>
                </a:solidFill>
              </a:defRPr>
            </a:lvl8pPr>
            <a:lvl9pPr marL="5485990" lvl="8" indent="-406371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6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pic>
        <p:nvPicPr>
          <p:cNvPr id="12" name="Google Shape;12;p2"/>
          <p:cNvPicPr preferRelativeResize="0"/>
          <p:nvPr/>
        </p:nvPicPr>
        <p:blipFill rotWithShape="1">
          <a:blip r:embed="rId2">
            <a:alphaModFix/>
          </a:blip>
          <a:srcRect r="20641"/>
          <a:stretch/>
        </p:blipFill>
        <p:spPr>
          <a:xfrm>
            <a:off x="9936433" y="251737"/>
            <a:ext cx="1528867" cy="88603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45249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3A496F0-0FAE-4F35-810B-566977448C4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FFCC8D9-CADD-6C99-7C03-2ACFB0E62E8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513385" y="3767295"/>
            <a:ext cx="5107459" cy="1468221"/>
          </a:xfrm>
        </p:spPr>
        <p:txBody>
          <a:bodyPr anchor="b">
            <a:normAutofit/>
          </a:bodyPr>
          <a:lstStyle>
            <a:lvl1pPr algn="l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</a:t>
            </a:r>
            <a:br>
              <a:rPr lang="en-GB"/>
            </a:br>
            <a:r>
              <a:rPr lang="en-GB"/>
              <a:t>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032C953-E597-D76E-8ED0-C382B0AB98E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513385" y="5362001"/>
            <a:ext cx="5107459" cy="635400"/>
          </a:xfrm>
        </p:spPr>
        <p:txBody>
          <a:bodyPr/>
          <a:lstStyle>
            <a:lvl1pPr marL="0" indent="0" algn="l">
              <a:buNone/>
              <a:defRPr sz="3200">
                <a:solidFill>
                  <a:schemeClr val="bg1"/>
                </a:solidFill>
              </a:defRPr>
            </a:lvl1pPr>
            <a:lvl2pPr marL="609570" indent="0" algn="ctr">
              <a:buNone/>
              <a:defRPr sz="2667"/>
            </a:lvl2pPr>
            <a:lvl3pPr marL="1219140" indent="0" algn="ctr">
              <a:buNone/>
              <a:defRPr sz="2400"/>
            </a:lvl3pPr>
            <a:lvl4pPr marL="1828709" indent="0" algn="ctr">
              <a:buNone/>
              <a:defRPr sz="2133"/>
            </a:lvl4pPr>
            <a:lvl5pPr marL="2438278" indent="0" algn="ctr">
              <a:buNone/>
              <a:defRPr sz="2133"/>
            </a:lvl5pPr>
            <a:lvl6pPr marL="3047848" indent="0" algn="ctr">
              <a:buNone/>
              <a:defRPr sz="2133"/>
            </a:lvl6pPr>
            <a:lvl7pPr marL="3657418" indent="0" algn="ctr">
              <a:buNone/>
              <a:defRPr sz="2133"/>
            </a:lvl7pPr>
            <a:lvl8pPr marL="4266987" indent="0" algn="ctr">
              <a:buNone/>
              <a:defRPr sz="2133"/>
            </a:lvl8pPr>
            <a:lvl9pPr marL="4876557" indent="0" algn="ctr">
              <a:buNone/>
              <a:defRPr sz="2133"/>
            </a:lvl9pPr>
          </a:lstStyle>
          <a:p>
            <a:r>
              <a:rPr lang="en-GB"/>
              <a:t>Details here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236411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6_Title and Content">
  <p:cSld name="7_Title and Content">
    <p:bg>
      <p:bgPr>
        <a:solidFill>
          <a:srgbClr val="FFFFFF"/>
        </a:solidFill>
        <a:effectLst/>
      </p:bgPr>
    </p:bg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/>
          <p:nvPr/>
        </p:nvSpPr>
        <p:spPr>
          <a:xfrm>
            <a:off x="6384032" y="0"/>
            <a:ext cx="5808000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2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00256" y="6309320"/>
            <a:ext cx="2844800" cy="36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  <p:sp>
        <p:nvSpPr>
          <p:cNvPr id="16" name="Google Shape;16;p3"/>
          <p:cNvSpPr txBox="1">
            <a:spLocks noGrp="1"/>
          </p:cNvSpPr>
          <p:nvPr>
            <p:ph type="title"/>
          </p:nvPr>
        </p:nvSpPr>
        <p:spPr>
          <a:xfrm>
            <a:off x="623392" y="356659"/>
            <a:ext cx="10176000" cy="7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Arial"/>
              <a:buNone/>
              <a:defRPr sz="4000" b="1">
                <a:solidFill>
                  <a:srgbClr val="FFFFFF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body" idx="1"/>
          </p:nvPr>
        </p:nvSpPr>
        <p:spPr>
          <a:xfrm>
            <a:off x="624417" y="1509184"/>
            <a:ext cx="5376400" cy="451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609555" marR="0" lvl="0" indent="-45716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>
                <a:solidFill>
                  <a:schemeClr val="dk1"/>
                </a:solidFill>
              </a:defRPr>
            </a:lvl1pPr>
            <a:lvl2pPr marL="1219110" lvl="1" indent="-414836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222222"/>
              </a:buClr>
              <a:buSzPts val="1300"/>
              <a:buChar char="–"/>
              <a:defRPr sz="1733">
                <a:solidFill>
                  <a:srgbClr val="222222"/>
                </a:solidFill>
              </a:defRPr>
            </a:lvl2pPr>
            <a:lvl3pPr marL="1828664" lvl="2" indent="-406371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222222"/>
              </a:buClr>
              <a:buSzPts val="1200"/>
              <a:buChar char="•"/>
              <a:defRPr sz="1600">
                <a:solidFill>
                  <a:srgbClr val="222222"/>
                </a:solidFill>
              </a:defRPr>
            </a:lvl3pPr>
            <a:lvl4pPr marL="2438218" lvl="3" indent="-406371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222222"/>
              </a:buClr>
              <a:buSzPts val="1200"/>
              <a:buChar char="–"/>
              <a:defRPr sz="1600">
                <a:solidFill>
                  <a:srgbClr val="222222"/>
                </a:solidFill>
              </a:defRPr>
            </a:lvl4pPr>
            <a:lvl5pPr marL="3047772" lvl="4" indent="-406371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222222"/>
              </a:buClr>
              <a:buSzPts val="1200"/>
              <a:buChar char="»"/>
              <a:defRPr sz="1600">
                <a:solidFill>
                  <a:srgbClr val="222222"/>
                </a:solidFill>
              </a:defRPr>
            </a:lvl5pPr>
            <a:lvl6pPr marL="3657327" lvl="5" indent="-406371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222222"/>
              </a:buClr>
              <a:buSzPts val="1200"/>
              <a:buChar char="•"/>
              <a:defRPr sz="1600">
                <a:solidFill>
                  <a:srgbClr val="222222"/>
                </a:solidFill>
              </a:defRPr>
            </a:lvl6pPr>
            <a:lvl7pPr marL="4266880" lvl="6" indent="-406371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222222"/>
              </a:buClr>
              <a:buSzPts val="1200"/>
              <a:buChar char="•"/>
              <a:defRPr sz="1600">
                <a:solidFill>
                  <a:srgbClr val="222222"/>
                </a:solidFill>
              </a:defRPr>
            </a:lvl7pPr>
            <a:lvl8pPr marL="4876435" lvl="7" indent="-406371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222222"/>
              </a:buClr>
              <a:buSzPts val="1200"/>
              <a:buChar char="•"/>
              <a:defRPr sz="1600">
                <a:solidFill>
                  <a:srgbClr val="222222"/>
                </a:solidFill>
              </a:defRPr>
            </a:lvl8pPr>
            <a:lvl9pPr marL="5485990" lvl="8" indent="-406371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222222"/>
              </a:buClr>
              <a:buSzPts val="1200"/>
              <a:buChar char="•"/>
              <a:defRPr sz="1600">
                <a:solidFill>
                  <a:srgbClr val="222222"/>
                </a:solidFill>
              </a:defRPr>
            </a:lvl9pPr>
          </a:lstStyle>
          <a:p>
            <a:endParaRPr/>
          </a:p>
        </p:txBody>
      </p:sp>
      <p:pic>
        <p:nvPicPr>
          <p:cNvPr id="18" name="Google Shape;18;p3"/>
          <p:cNvPicPr preferRelativeResize="0"/>
          <p:nvPr/>
        </p:nvPicPr>
        <p:blipFill rotWithShape="1">
          <a:blip r:embed="rId2">
            <a:alphaModFix/>
          </a:blip>
          <a:srcRect r="20641"/>
          <a:stretch/>
        </p:blipFill>
        <p:spPr>
          <a:xfrm>
            <a:off x="9936433" y="251737"/>
            <a:ext cx="1528867" cy="88603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6251232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5_Title and Content">
  <p:cSld name="7_Title and Content">
    <p:bg>
      <p:bgPr>
        <a:solidFill>
          <a:srgbClr val="FFFFFF"/>
        </a:solidFill>
        <a:effectLst/>
      </p:bgPr>
    </p:bg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/>
          <p:nvPr/>
        </p:nvSpPr>
        <p:spPr>
          <a:xfrm>
            <a:off x="-17125" y="1160525"/>
            <a:ext cx="12209200" cy="56976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2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" name="Google Shape;21;p4"/>
          <p:cNvSpPr txBox="1">
            <a:spLocks noGrp="1"/>
          </p:cNvSpPr>
          <p:nvPr>
            <p:ph type="title"/>
          </p:nvPr>
        </p:nvSpPr>
        <p:spPr>
          <a:xfrm>
            <a:off x="623392" y="356659"/>
            <a:ext cx="10176000" cy="7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Arial"/>
              <a:buNone/>
              <a:defRPr sz="4000" b="1">
                <a:solidFill>
                  <a:srgbClr val="FFFFFF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body" idx="1"/>
          </p:nvPr>
        </p:nvSpPr>
        <p:spPr>
          <a:xfrm>
            <a:off x="414676" y="1508787"/>
            <a:ext cx="11328400" cy="452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609555" marR="0" lvl="0" indent="-45716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Char char="•"/>
              <a:defRPr sz="2400">
                <a:solidFill>
                  <a:srgbClr val="FFFFFF"/>
                </a:solidFill>
              </a:defRPr>
            </a:lvl1pPr>
            <a:lvl2pPr marL="1219110" lvl="1" indent="-423301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FFFFFF"/>
              </a:buClr>
              <a:buSzPts val="1400"/>
              <a:buChar char="–"/>
              <a:defRPr sz="1867">
                <a:solidFill>
                  <a:srgbClr val="FFFFFF"/>
                </a:solidFill>
              </a:defRPr>
            </a:lvl2pPr>
            <a:lvl3pPr marL="1828664" lvl="2" indent="-406371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FFFFFF"/>
              </a:buClr>
              <a:buSzPts val="1200"/>
              <a:buChar char="•"/>
              <a:defRPr sz="1600">
                <a:solidFill>
                  <a:srgbClr val="FFFFFF"/>
                </a:solidFill>
              </a:defRPr>
            </a:lvl3pPr>
            <a:lvl4pPr marL="2438218" lvl="3" indent="-406371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FFFFFF"/>
              </a:buClr>
              <a:buSzPts val="1200"/>
              <a:buChar char="–"/>
              <a:defRPr sz="1600">
                <a:solidFill>
                  <a:srgbClr val="FFFFFF"/>
                </a:solidFill>
              </a:defRPr>
            </a:lvl4pPr>
            <a:lvl5pPr marL="3047772" lvl="4" indent="-406371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FFFFFF"/>
              </a:buClr>
              <a:buSzPts val="1200"/>
              <a:buChar char="»"/>
              <a:defRPr sz="1600">
                <a:solidFill>
                  <a:srgbClr val="FFFFFF"/>
                </a:solidFill>
              </a:defRPr>
            </a:lvl5pPr>
            <a:lvl6pPr marL="3657327" lvl="5" indent="-457167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marL="4266880" lvl="6" indent="-457167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marL="4876435" lvl="7" indent="-457167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marL="5485990" lvl="8" indent="-457167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23" name="Google Shape;23;p4"/>
          <p:cNvPicPr preferRelativeResize="0"/>
          <p:nvPr/>
        </p:nvPicPr>
        <p:blipFill rotWithShape="1">
          <a:blip r:embed="rId2">
            <a:alphaModFix/>
          </a:blip>
          <a:srcRect r="18606"/>
          <a:stretch/>
        </p:blipFill>
        <p:spPr>
          <a:xfrm>
            <a:off x="9802103" y="226267"/>
            <a:ext cx="1623500" cy="917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31470636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>
  <p:cSld name="1_Title and Content">
    <p:bg>
      <p:bgPr>
        <a:solidFill>
          <a:schemeClr val="lt1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/>
          <p:nvPr/>
        </p:nvSpPr>
        <p:spPr>
          <a:xfrm>
            <a:off x="-17125" y="1160525"/>
            <a:ext cx="12209200" cy="5820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2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" name="Google Shape;10;p2"/>
          <p:cNvSpPr txBox="1">
            <a:spLocks noGrp="1"/>
          </p:cNvSpPr>
          <p:nvPr>
            <p:ph type="title"/>
          </p:nvPr>
        </p:nvSpPr>
        <p:spPr>
          <a:xfrm>
            <a:off x="623392" y="356659"/>
            <a:ext cx="10176000" cy="7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Arial"/>
              <a:buNone/>
              <a:defRPr sz="4000" b="1">
                <a:solidFill>
                  <a:srgbClr val="FFFFFF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body" idx="1"/>
          </p:nvPr>
        </p:nvSpPr>
        <p:spPr>
          <a:xfrm>
            <a:off x="414676" y="1508787"/>
            <a:ext cx="11328400" cy="452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609570" marR="0" lvl="0" indent="-45717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>
                <a:solidFill>
                  <a:schemeClr val="dk1"/>
                </a:solidFill>
              </a:defRPr>
            </a:lvl1pPr>
            <a:lvl2pPr marL="1219140" lvl="1" indent="-423312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400"/>
              <a:buChar char="–"/>
              <a:defRPr sz="1867">
                <a:solidFill>
                  <a:schemeClr val="dk1"/>
                </a:solidFill>
              </a:defRPr>
            </a:lvl2pPr>
            <a:lvl3pPr marL="1828709" lvl="2" indent="-406381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600">
                <a:solidFill>
                  <a:schemeClr val="dk1"/>
                </a:solidFill>
              </a:defRPr>
            </a:lvl3pPr>
            <a:lvl4pPr marL="2438278" lvl="3" indent="-406381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200"/>
              <a:buChar char="–"/>
              <a:defRPr sz="1600">
                <a:solidFill>
                  <a:schemeClr val="dk1"/>
                </a:solidFill>
              </a:defRPr>
            </a:lvl4pPr>
            <a:lvl5pPr marL="3047848" lvl="4" indent="-406381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200"/>
              <a:buChar char="»"/>
              <a:defRPr sz="1600">
                <a:solidFill>
                  <a:schemeClr val="dk1"/>
                </a:solidFill>
              </a:defRPr>
            </a:lvl5pPr>
            <a:lvl6pPr marL="3657418" lvl="5" indent="-406381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600">
                <a:solidFill>
                  <a:schemeClr val="dk1"/>
                </a:solidFill>
              </a:defRPr>
            </a:lvl6pPr>
            <a:lvl7pPr marL="4266987" lvl="6" indent="-406381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600">
                <a:solidFill>
                  <a:schemeClr val="dk1"/>
                </a:solidFill>
              </a:defRPr>
            </a:lvl7pPr>
            <a:lvl8pPr marL="4876557" lvl="7" indent="-406381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600">
                <a:solidFill>
                  <a:schemeClr val="dk1"/>
                </a:solidFill>
              </a:defRPr>
            </a:lvl8pPr>
            <a:lvl9pPr marL="5486126" lvl="8" indent="-406381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6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pic>
        <p:nvPicPr>
          <p:cNvPr id="12" name="Google Shape;12;p2"/>
          <p:cNvPicPr preferRelativeResize="0"/>
          <p:nvPr/>
        </p:nvPicPr>
        <p:blipFill rotWithShape="1">
          <a:blip r:embed="rId2">
            <a:alphaModFix/>
          </a:blip>
          <a:srcRect r="20641"/>
          <a:stretch/>
        </p:blipFill>
        <p:spPr>
          <a:xfrm>
            <a:off x="9936433" y="251736"/>
            <a:ext cx="1528867" cy="88603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21530162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6_Title and Content">
  <p:cSld name="7_Title and Content">
    <p:bg>
      <p:bgPr>
        <a:solidFill>
          <a:srgbClr val="FFFFFF"/>
        </a:solidFill>
        <a:effectLst/>
      </p:bgPr>
    </p:bg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/>
          <p:nvPr/>
        </p:nvSpPr>
        <p:spPr>
          <a:xfrm>
            <a:off x="6384032" y="0"/>
            <a:ext cx="5808000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2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00256" y="6309320"/>
            <a:ext cx="2844800" cy="36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  <p:sp>
        <p:nvSpPr>
          <p:cNvPr id="16" name="Google Shape;16;p3"/>
          <p:cNvSpPr txBox="1">
            <a:spLocks noGrp="1"/>
          </p:cNvSpPr>
          <p:nvPr>
            <p:ph type="title"/>
          </p:nvPr>
        </p:nvSpPr>
        <p:spPr>
          <a:xfrm>
            <a:off x="623392" y="356659"/>
            <a:ext cx="10176000" cy="7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Arial"/>
              <a:buNone/>
              <a:defRPr sz="4000" b="1">
                <a:solidFill>
                  <a:srgbClr val="FFFFFF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body" idx="1"/>
          </p:nvPr>
        </p:nvSpPr>
        <p:spPr>
          <a:xfrm>
            <a:off x="624417" y="1509184"/>
            <a:ext cx="5376400" cy="451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609570" marR="0" lvl="0" indent="-45717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>
                <a:solidFill>
                  <a:schemeClr val="dk1"/>
                </a:solidFill>
              </a:defRPr>
            </a:lvl1pPr>
            <a:lvl2pPr marL="1219140" lvl="1" indent="-414846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222222"/>
              </a:buClr>
              <a:buSzPts val="1300"/>
              <a:buChar char="–"/>
              <a:defRPr sz="1733">
                <a:solidFill>
                  <a:srgbClr val="222222"/>
                </a:solidFill>
              </a:defRPr>
            </a:lvl2pPr>
            <a:lvl3pPr marL="1828709" lvl="2" indent="-406381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222222"/>
              </a:buClr>
              <a:buSzPts val="1200"/>
              <a:buChar char="•"/>
              <a:defRPr sz="1600">
                <a:solidFill>
                  <a:srgbClr val="222222"/>
                </a:solidFill>
              </a:defRPr>
            </a:lvl3pPr>
            <a:lvl4pPr marL="2438278" lvl="3" indent="-406381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222222"/>
              </a:buClr>
              <a:buSzPts val="1200"/>
              <a:buChar char="–"/>
              <a:defRPr sz="1600">
                <a:solidFill>
                  <a:srgbClr val="222222"/>
                </a:solidFill>
              </a:defRPr>
            </a:lvl4pPr>
            <a:lvl5pPr marL="3047848" lvl="4" indent="-406381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222222"/>
              </a:buClr>
              <a:buSzPts val="1200"/>
              <a:buChar char="»"/>
              <a:defRPr sz="1600">
                <a:solidFill>
                  <a:srgbClr val="222222"/>
                </a:solidFill>
              </a:defRPr>
            </a:lvl5pPr>
            <a:lvl6pPr marL="3657418" lvl="5" indent="-406381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222222"/>
              </a:buClr>
              <a:buSzPts val="1200"/>
              <a:buChar char="•"/>
              <a:defRPr sz="1600">
                <a:solidFill>
                  <a:srgbClr val="222222"/>
                </a:solidFill>
              </a:defRPr>
            </a:lvl6pPr>
            <a:lvl7pPr marL="4266987" lvl="6" indent="-406381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222222"/>
              </a:buClr>
              <a:buSzPts val="1200"/>
              <a:buChar char="•"/>
              <a:defRPr sz="1600">
                <a:solidFill>
                  <a:srgbClr val="222222"/>
                </a:solidFill>
              </a:defRPr>
            </a:lvl7pPr>
            <a:lvl8pPr marL="4876557" lvl="7" indent="-406381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222222"/>
              </a:buClr>
              <a:buSzPts val="1200"/>
              <a:buChar char="•"/>
              <a:defRPr sz="1600">
                <a:solidFill>
                  <a:srgbClr val="222222"/>
                </a:solidFill>
              </a:defRPr>
            </a:lvl8pPr>
            <a:lvl9pPr marL="5486126" lvl="8" indent="-406381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222222"/>
              </a:buClr>
              <a:buSzPts val="1200"/>
              <a:buChar char="•"/>
              <a:defRPr sz="1600">
                <a:solidFill>
                  <a:srgbClr val="222222"/>
                </a:solidFill>
              </a:defRPr>
            </a:lvl9pPr>
          </a:lstStyle>
          <a:p>
            <a:endParaRPr/>
          </a:p>
        </p:txBody>
      </p:sp>
      <p:pic>
        <p:nvPicPr>
          <p:cNvPr id="18" name="Google Shape;18;p3"/>
          <p:cNvPicPr preferRelativeResize="0"/>
          <p:nvPr/>
        </p:nvPicPr>
        <p:blipFill rotWithShape="1">
          <a:blip r:embed="rId2">
            <a:alphaModFix/>
          </a:blip>
          <a:srcRect r="20641"/>
          <a:stretch/>
        </p:blipFill>
        <p:spPr>
          <a:xfrm>
            <a:off x="9936433" y="251736"/>
            <a:ext cx="1528867" cy="88603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56315527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5_Title and Content">
  <p:cSld name="7_Title and Content">
    <p:bg>
      <p:bgPr>
        <a:solidFill>
          <a:srgbClr val="FFFFFF"/>
        </a:solidFill>
        <a:effectLst/>
      </p:bgPr>
    </p:bg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/>
          <p:nvPr/>
        </p:nvSpPr>
        <p:spPr>
          <a:xfrm>
            <a:off x="-17125" y="1160525"/>
            <a:ext cx="12209200" cy="56976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2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" name="Google Shape;21;p4"/>
          <p:cNvSpPr txBox="1">
            <a:spLocks noGrp="1"/>
          </p:cNvSpPr>
          <p:nvPr>
            <p:ph type="title"/>
          </p:nvPr>
        </p:nvSpPr>
        <p:spPr>
          <a:xfrm>
            <a:off x="623392" y="356659"/>
            <a:ext cx="10176000" cy="7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Arial"/>
              <a:buNone/>
              <a:defRPr sz="4000" b="1">
                <a:solidFill>
                  <a:srgbClr val="FFFFFF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body" idx="1"/>
          </p:nvPr>
        </p:nvSpPr>
        <p:spPr>
          <a:xfrm>
            <a:off x="414676" y="1508787"/>
            <a:ext cx="11328400" cy="452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609570" marR="0" lvl="0" indent="-45717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Char char="•"/>
              <a:defRPr sz="2400">
                <a:solidFill>
                  <a:srgbClr val="FFFFFF"/>
                </a:solidFill>
              </a:defRPr>
            </a:lvl1pPr>
            <a:lvl2pPr marL="1219140" lvl="1" indent="-423312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FFFFFF"/>
              </a:buClr>
              <a:buSzPts val="1400"/>
              <a:buChar char="–"/>
              <a:defRPr sz="1867">
                <a:solidFill>
                  <a:srgbClr val="FFFFFF"/>
                </a:solidFill>
              </a:defRPr>
            </a:lvl2pPr>
            <a:lvl3pPr marL="1828709" lvl="2" indent="-406381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FFFFFF"/>
              </a:buClr>
              <a:buSzPts val="1200"/>
              <a:buChar char="•"/>
              <a:defRPr sz="1600">
                <a:solidFill>
                  <a:srgbClr val="FFFFFF"/>
                </a:solidFill>
              </a:defRPr>
            </a:lvl3pPr>
            <a:lvl4pPr marL="2438278" lvl="3" indent="-406381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FFFFFF"/>
              </a:buClr>
              <a:buSzPts val="1200"/>
              <a:buChar char="–"/>
              <a:defRPr sz="1600">
                <a:solidFill>
                  <a:srgbClr val="FFFFFF"/>
                </a:solidFill>
              </a:defRPr>
            </a:lvl4pPr>
            <a:lvl5pPr marL="3047848" lvl="4" indent="-406381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FFFFFF"/>
              </a:buClr>
              <a:buSzPts val="1200"/>
              <a:buChar char="»"/>
              <a:defRPr sz="1600">
                <a:solidFill>
                  <a:srgbClr val="FFFFFF"/>
                </a:solidFill>
              </a:defRPr>
            </a:lvl5pPr>
            <a:lvl6pPr marL="3657418" lvl="5" indent="-457178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marL="4266987" lvl="6" indent="-457178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marL="4876557" lvl="7" indent="-457178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marL="5486126" lvl="8" indent="-457178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23" name="Google Shape;23;p4"/>
          <p:cNvPicPr preferRelativeResize="0"/>
          <p:nvPr/>
        </p:nvPicPr>
        <p:blipFill rotWithShape="1">
          <a:blip r:embed="rId2">
            <a:alphaModFix/>
          </a:blip>
          <a:srcRect r="18606"/>
          <a:stretch/>
        </p:blipFill>
        <p:spPr>
          <a:xfrm>
            <a:off x="9802102" y="226267"/>
            <a:ext cx="1623500" cy="917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36314773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>
  <p:cSld name="1_Title and Content">
    <p:bg>
      <p:bgPr>
        <a:solidFill>
          <a:schemeClr val="lt1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/>
          <p:nvPr/>
        </p:nvSpPr>
        <p:spPr>
          <a:xfrm>
            <a:off x="-17125" y="1160525"/>
            <a:ext cx="12209200" cy="5820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2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" name="Google Shape;10;p2"/>
          <p:cNvSpPr txBox="1">
            <a:spLocks noGrp="1"/>
          </p:cNvSpPr>
          <p:nvPr>
            <p:ph type="title"/>
          </p:nvPr>
        </p:nvSpPr>
        <p:spPr>
          <a:xfrm>
            <a:off x="623392" y="356659"/>
            <a:ext cx="10176000" cy="7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Arial"/>
              <a:buNone/>
              <a:defRPr sz="4000" b="1">
                <a:solidFill>
                  <a:srgbClr val="FFFFFF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body" idx="1"/>
          </p:nvPr>
        </p:nvSpPr>
        <p:spPr>
          <a:xfrm>
            <a:off x="414676" y="1508787"/>
            <a:ext cx="11328400" cy="452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609585" marR="0" lvl="0" indent="-457189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>
                <a:solidFill>
                  <a:schemeClr val="dk1"/>
                </a:solidFill>
              </a:defRPr>
            </a:lvl1pPr>
            <a:lvl2pPr marL="1219170" lvl="1" indent="-423323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400"/>
              <a:buChar char="–"/>
              <a:defRPr sz="1867">
                <a:solidFill>
                  <a:schemeClr val="dk1"/>
                </a:solidFill>
              </a:defRPr>
            </a:lvl2pPr>
            <a:lvl3pPr marL="1828754" lvl="2" indent="-40639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600">
                <a:solidFill>
                  <a:schemeClr val="dk1"/>
                </a:solidFill>
              </a:defRPr>
            </a:lvl3pPr>
            <a:lvl4pPr marL="2438339" lvl="3" indent="-40639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200"/>
              <a:buChar char="–"/>
              <a:defRPr sz="1600">
                <a:solidFill>
                  <a:schemeClr val="dk1"/>
                </a:solidFill>
              </a:defRPr>
            </a:lvl4pPr>
            <a:lvl5pPr marL="3047924" lvl="4" indent="-40639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200"/>
              <a:buChar char="»"/>
              <a:defRPr sz="1600">
                <a:solidFill>
                  <a:schemeClr val="dk1"/>
                </a:solidFill>
              </a:defRPr>
            </a:lvl5pPr>
            <a:lvl6pPr marL="3657509" lvl="5" indent="-40639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600">
                <a:solidFill>
                  <a:schemeClr val="dk1"/>
                </a:solidFill>
              </a:defRPr>
            </a:lvl6pPr>
            <a:lvl7pPr marL="4267093" lvl="6" indent="-40639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600">
                <a:solidFill>
                  <a:schemeClr val="dk1"/>
                </a:solidFill>
              </a:defRPr>
            </a:lvl7pPr>
            <a:lvl8pPr marL="4876678" lvl="7" indent="-40639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600">
                <a:solidFill>
                  <a:schemeClr val="dk1"/>
                </a:solidFill>
              </a:defRPr>
            </a:lvl8pPr>
            <a:lvl9pPr marL="5486263" lvl="8" indent="-40639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6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pic>
        <p:nvPicPr>
          <p:cNvPr id="12" name="Google Shape;12;p2"/>
          <p:cNvPicPr preferRelativeResize="0"/>
          <p:nvPr/>
        </p:nvPicPr>
        <p:blipFill rotWithShape="1">
          <a:blip r:embed="rId2">
            <a:alphaModFix/>
          </a:blip>
          <a:srcRect r="20641"/>
          <a:stretch/>
        </p:blipFill>
        <p:spPr>
          <a:xfrm>
            <a:off x="9936432" y="251734"/>
            <a:ext cx="1528867" cy="88603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42333800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6_Title and Content">
  <p:cSld name="7_Title and Content">
    <p:bg>
      <p:bgPr>
        <a:solidFill>
          <a:srgbClr val="FFFFFF"/>
        </a:solidFill>
        <a:effectLst/>
      </p:bgPr>
    </p:bg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/>
          <p:nvPr/>
        </p:nvSpPr>
        <p:spPr>
          <a:xfrm>
            <a:off x="6384032" y="0"/>
            <a:ext cx="5808000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2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00256" y="6309320"/>
            <a:ext cx="2844800" cy="36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  <p:sp>
        <p:nvSpPr>
          <p:cNvPr id="16" name="Google Shape;16;p3"/>
          <p:cNvSpPr txBox="1">
            <a:spLocks noGrp="1"/>
          </p:cNvSpPr>
          <p:nvPr>
            <p:ph type="title"/>
          </p:nvPr>
        </p:nvSpPr>
        <p:spPr>
          <a:xfrm>
            <a:off x="623392" y="356659"/>
            <a:ext cx="10176000" cy="7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Arial"/>
              <a:buNone/>
              <a:defRPr sz="4000" b="1">
                <a:solidFill>
                  <a:srgbClr val="FFFFFF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body" idx="1"/>
          </p:nvPr>
        </p:nvSpPr>
        <p:spPr>
          <a:xfrm>
            <a:off x="624417" y="1509184"/>
            <a:ext cx="5376400" cy="451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609585" marR="0" lvl="0" indent="-457189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>
                <a:solidFill>
                  <a:schemeClr val="dk1"/>
                </a:solidFill>
              </a:defRPr>
            </a:lvl1pPr>
            <a:lvl2pPr marL="1219170" lvl="1" indent="-414856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222222"/>
              </a:buClr>
              <a:buSzPts val="1300"/>
              <a:buChar char="–"/>
              <a:defRPr sz="1733">
                <a:solidFill>
                  <a:srgbClr val="222222"/>
                </a:solidFill>
              </a:defRPr>
            </a:lvl2pPr>
            <a:lvl3pPr marL="1828754" lvl="2" indent="-40639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222222"/>
              </a:buClr>
              <a:buSzPts val="1200"/>
              <a:buChar char="•"/>
              <a:defRPr sz="1600">
                <a:solidFill>
                  <a:srgbClr val="222222"/>
                </a:solidFill>
              </a:defRPr>
            </a:lvl3pPr>
            <a:lvl4pPr marL="2438339" lvl="3" indent="-40639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222222"/>
              </a:buClr>
              <a:buSzPts val="1200"/>
              <a:buChar char="–"/>
              <a:defRPr sz="1600">
                <a:solidFill>
                  <a:srgbClr val="222222"/>
                </a:solidFill>
              </a:defRPr>
            </a:lvl4pPr>
            <a:lvl5pPr marL="3047924" lvl="4" indent="-40639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222222"/>
              </a:buClr>
              <a:buSzPts val="1200"/>
              <a:buChar char="»"/>
              <a:defRPr sz="1600">
                <a:solidFill>
                  <a:srgbClr val="222222"/>
                </a:solidFill>
              </a:defRPr>
            </a:lvl5pPr>
            <a:lvl6pPr marL="3657509" lvl="5" indent="-40639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222222"/>
              </a:buClr>
              <a:buSzPts val="1200"/>
              <a:buChar char="•"/>
              <a:defRPr sz="1600">
                <a:solidFill>
                  <a:srgbClr val="222222"/>
                </a:solidFill>
              </a:defRPr>
            </a:lvl6pPr>
            <a:lvl7pPr marL="4267093" lvl="6" indent="-40639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222222"/>
              </a:buClr>
              <a:buSzPts val="1200"/>
              <a:buChar char="•"/>
              <a:defRPr sz="1600">
                <a:solidFill>
                  <a:srgbClr val="222222"/>
                </a:solidFill>
              </a:defRPr>
            </a:lvl7pPr>
            <a:lvl8pPr marL="4876678" lvl="7" indent="-40639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222222"/>
              </a:buClr>
              <a:buSzPts val="1200"/>
              <a:buChar char="•"/>
              <a:defRPr sz="1600">
                <a:solidFill>
                  <a:srgbClr val="222222"/>
                </a:solidFill>
              </a:defRPr>
            </a:lvl8pPr>
            <a:lvl9pPr marL="5486263" lvl="8" indent="-40639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222222"/>
              </a:buClr>
              <a:buSzPts val="1200"/>
              <a:buChar char="•"/>
              <a:defRPr sz="1600">
                <a:solidFill>
                  <a:srgbClr val="222222"/>
                </a:solidFill>
              </a:defRPr>
            </a:lvl9pPr>
          </a:lstStyle>
          <a:p>
            <a:endParaRPr/>
          </a:p>
        </p:txBody>
      </p:sp>
      <p:pic>
        <p:nvPicPr>
          <p:cNvPr id="18" name="Google Shape;18;p3"/>
          <p:cNvPicPr preferRelativeResize="0"/>
          <p:nvPr/>
        </p:nvPicPr>
        <p:blipFill rotWithShape="1">
          <a:blip r:embed="rId2">
            <a:alphaModFix/>
          </a:blip>
          <a:srcRect r="20641"/>
          <a:stretch/>
        </p:blipFill>
        <p:spPr>
          <a:xfrm>
            <a:off x="9936432" y="251734"/>
            <a:ext cx="1528867" cy="88603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46834681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5_Title and Content">
  <p:cSld name="7_Title and Content">
    <p:bg>
      <p:bgPr>
        <a:solidFill>
          <a:srgbClr val="FFFFFF"/>
        </a:solidFill>
        <a:effectLst/>
      </p:bgPr>
    </p:bg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/>
          <p:nvPr/>
        </p:nvSpPr>
        <p:spPr>
          <a:xfrm>
            <a:off x="-17125" y="1160525"/>
            <a:ext cx="12209200" cy="56976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2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" name="Google Shape;21;p4"/>
          <p:cNvSpPr txBox="1">
            <a:spLocks noGrp="1"/>
          </p:cNvSpPr>
          <p:nvPr>
            <p:ph type="title"/>
          </p:nvPr>
        </p:nvSpPr>
        <p:spPr>
          <a:xfrm>
            <a:off x="623392" y="356659"/>
            <a:ext cx="10176000" cy="7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Arial"/>
              <a:buNone/>
              <a:defRPr sz="4000" b="1">
                <a:solidFill>
                  <a:srgbClr val="FFFFFF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body" idx="1"/>
          </p:nvPr>
        </p:nvSpPr>
        <p:spPr>
          <a:xfrm>
            <a:off x="414676" y="1508787"/>
            <a:ext cx="11328400" cy="452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609585" marR="0" lvl="0" indent="-457189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Char char="•"/>
              <a:defRPr sz="2400">
                <a:solidFill>
                  <a:srgbClr val="FFFFFF"/>
                </a:solidFill>
              </a:defRPr>
            </a:lvl1pPr>
            <a:lvl2pPr marL="1219170" lvl="1" indent="-423323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FFFFFF"/>
              </a:buClr>
              <a:buSzPts val="1400"/>
              <a:buChar char="–"/>
              <a:defRPr sz="1867">
                <a:solidFill>
                  <a:srgbClr val="FFFFFF"/>
                </a:solidFill>
              </a:defRPr>
            </a:lvl2pPr>
            <a:lvl3pPr marL="1828754" lvl="2" indent="-40639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FFFFFF"/>
              </a:buClr>
              <a:buSzPts val="1200"/>
              <a:buChar char="•"/>
              <a:defRPr sz="1600">
                <a:solidFill>
                  <a:srgbClr val="FFFFFF"/>
                </a:solidFill>
              </a:defRPr>
            </a:lvl3pPr>
            <a:lvl4pPr marL="2438339" lvl="3" indent="-40639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FFFFFF"/>
              </a:buClr>
              <a:buSzPts val="1200"/>
              <a:buChar char="–"/>
              <a:defRPr sz="1600">
                <a:solidFill>
                  <a:srgbClr val="FFFFFF"/>
                </a:solidFill>
              </a:defRPr>
            </a:lvl4pPr>
            <a:lvl5pPr marL="3047924" lvl="4" indent="-40639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FFFFFF"/>
              </a:buClr>
              <a:buSzPts val="1200"/>
              <a:buChar char="»"/>
              <a:defRPr sz="1600">
                <a:solidFill>
                  <a:srgbClr val="FFFFFF"/>
                </a:solidFill>
              </a:defRPr>
            </a:lvl5pPr>
            <a:lvl6pPr marL="3657509" lvl="5" indent="-457189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marL="4267093" lvl="6" indent="-457189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marL="4876678" lvl="7" indent="-457189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marL="5486263" lvl="8" indent="-457189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23" name="Google Shape;23;p4"/>
          <p:cNvPicPr preferRelativeResize="0"/>
          <p:nvPr/>
        </p:nvPicPr>
        <p:blipFill rotWithShape="1">
          <a:blip r:embed="rId2">
            <a:alphaModFix/>
          </a:blip>
          <a:srcRect r="18606"/>
          <a:stretch/>
        </p:blipFill>
        <p:spPr>
          <a:xfrm>
            <a:off x="9802101" y="226267"/>
            <a:ext cx="1623500" cy="917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39731764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_Custom Layout">
  <p:cSld name="3_Custom Layout">
    <p:bg>
      <p:bgPr>
        <a:solidFill>
          <a:schemeClr val="lt2"/>
        </a:solidFill>
        <a:effectLst/>
      </p:bgPr>
    </p:bg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5"/>
          <p:cNvSpPr txBox="1">
            <a:spLocks noGrp="1"/>
          </p:cNvSpPr>
          <p:nvPr>
            <p:ph type="title"/>
          </p:nvPr>
        </p:nvSpPr>
        <p:spPr>
          <a:xfrm>
            <a:off x="609600" y="274639"/>
            <a:ext cx="10972800" cy="11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5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7" name="Google Shape;27;p5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8" name="Google Shape;28;p5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600" b="0" i="0" u="none" strike="noStrike" cap="none">
                <a:solidFill>
                  <a:srgbClr val="A6AEB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600" b="0" i="0" u="none" strike="noStrike" cap="none">
                <a:solidFill>
                  <a:srgbClr val="A6AEB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600" b="0" i="0" u="none" strike="noStrike" cap="none">
                <a:solidFill>
                  <a:srgbClr val="A6AEB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600" b="0" i="0" u="none" strike="noStrike" cap="none">
                <a:solidFill>
                  <a:srgbClr val="A6AEB5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600" b="0" i="0" u="none" strike="noStrike" cap="none">
                <a:solidFill>
                  <a:srgbClr val="A6AEB5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600" b="0" i="0" u="none" strike="noStrike" cap="none">
                <a:solidFill>
                  <a:srgbClr val="A6AEB5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600" b="0" i="0" u="none" strike="noStrike" cap="none">
                <a:solidFill>
                  <a:srgbClr val="A6AEB5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600" b="0" i="0" u="none" strike="noStrike" cap="none">
                <a:solidFill>
                  <a:srgbClr val="A6AEB5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600" b="0" i="0" u="none" strike="noStrike" cap="none">
                <a:solidFill>
                  <a:srgbClr val="A6AEB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57624602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6"/>
          <p:cNvSpPr txBox="1">
            <a:spLocks noGrp="1"/>
          </p:cNvSpPr>
          <p:nvPr>
            <p:ph type="ctrTitle"/>
          </p:nvPr>
        </p:nvSpPr>
        <p:spPr>
          <a:xfrm>
            <a:off x="415611" y="992767"/>
            <a:ext cx="11360800" cy="27368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/>
          </a:p>
        </p:txBody>
      </p:sp>
      <p:sp>
        <p:nvSpPr>
          <p:cNvPr id="31" name="Google Shape;31;p6"/>
          <p:cNvSpPr txBox="1">
            <a:spLocks noGrp="1"/>
          </p:cNvSpPr>
          <p:nvPr>
            <p:ph type="subTitle" idx="1"/>
          </p:nvPr>
        </p:nvSpPr>
        <p:spPr>
          <a:xfrm>
            <a:off x="415600" y="3778833"/>
            <a:ext cx="11360800" cy="1056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2800"/>
              <a:buNone/>
              <a:defRPr sz="3733"/>
            </a:lvl1pPr>
            <a:lvl2pPr lvl="1" algn="ctr" rtl="0">
              <a:lnSpc>
                <a:spcPct val="100000"/>
              </a:lnSpc>
              <a:spcBef>
                <a:spcPts val="693"/>
              </a:spcBef>
              <a:spcAft>
                <a:spcPts val="0"/>
              </a:spcAft>
              <a:buSzPts val="2800"/>
              <a:buNone/>
              <a:defRPr sz="3733"/>
            </a:lvl2pPr>
            <a:lvl3pPr lvl="2" algn="ctr" rtl="0">
              <a:lnSpc>
                <a:spcPct val="100000"/>
              </a:lnSpc>
              <a:spcBef>
                <a:spcPts val="587"/>
              </a:spcBef>
              <a:spcAft>
                <a:spcPts val="0"/>
              </a:spcAft>
              <a:buSzPts val="2800"/>
              <a:buNone/>
              <a:defRPr sz="3733"/>
            </a:lvl3pPr>
            <a:lvl4pPr lvl="3" algn="ctr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SzPts val="2800"/>
              <a:buNone/>
              <a:defRPr sz="3733"/>
            </a:lvl4pPr>
            <a:lvl5pPr lvl="4" algn="ctr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SzPts val="2800"/>
              <a:buNone/>
              <a:defRPr sz="3733"/>
            </a:lvl5pPr>
            <a:lvl6pPr lvl="5" algn="ctr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SzPts val="2800"/>
              <a:buNone/>
              <a:defRPr sz="3733"/>
            </a:lvl6pPr>
            <a:lvl7pPr lvl="6" algn="ctr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SzPts val="2800"/>
              <a:buNone/>
              <a:defRPr sz="3733"/>
            </a:lvl7pPr>
            <a:lvl8pPr lvl="7" algn="ctr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SzPts val="2800"/>
              <a:buNone/>
              <a:defRPr sz="3733"/>
            </a:lvl8pPr>
            <a:lvl9pPr lvl="8" algn="ctr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  <p:sp>
        <p:nvSpPr>
          <p:cNvPr id="32" name="Google Shape;32;p6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3A496F0-0FAE-4F35-810B-566977448C4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FFCC8D9-CADD-6C99-7C03-2ACFB0E62E8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513384" y="3767294"/>
            <a:ext cx="5107459" cy="1468221"/>
          </a:xfrm>
        </p:spPr>
        <p:txBody>
          <a:bodyPr anchor="b">
            <a:normAutofit/>
          </a:bodyPr>
          <a:lstStyle>
            <a:lvl1pPr algn="l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</a:t>
            </a:r>
            <a:br>
              <a:rPr lang="en-GB"/>
            </a:br>
            <a:r>
              <a:rPr lang="en-GB"/>
              <a:t>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032C953-E597-D76E-8ED0-C382B0AB98E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513384" y="5362001"/>
            <a:ext cx="5107459" cy="635400"/>
          </a:xfrm>
        </p:spPr>
        <p:txBody>
          <a:bodyPr/>
          <a:lstStyle>
            <a:lvl1pPr marL="0" indent="0" algn="l">
              <a:buNone/>
              <a:defRPr sz="3200">
                <a:solidFill>
                  <a:schemeClr val="bg1"/>
                </a:solidFill>
              </a:defRPr>
            </a:lvl1pPr>
            <a:lvl2pPr marL="609585" indent="0" algn="ctr">
              <a:buNone/>
              <a:defRPr sz="2667"/>
            </a:lvl2pPr>
            <a:lvl3pPr marL="1219170" indent="0" algn="ctr">
              <a:buNone/>
              <a:defRPr sz="2400"/>
            </a:lvl3pPr>
            <a:lvl4pPr marL="1828754" indent="0" algn="ctr">
              <a:buNone/>
              <a:defRPr sz="2133"/>
            </a:lvl4pPr>
            <a:lvl5pPr marL="2438339" indent="0" algn="ctr">
              <a:buNone/>
              <a:defRPr sz="2133"/>
            </a:lvl5pPr>
            <a:lvl6pPr marL="3047924" indent="0" algn="ctr">
              <a:buNone/>
              <a:defRPr sz="2133"/>
            </a:lvl6pPr>
            <a:lvl7pPr marL="3657509" indent="0" algn="ctr">
              <a:buNone/>
              <a:defRPr sz="2133"/>
            </a:lvl7pPr>
            <a:lvl8pPr marL="4267093" indent="0" algn="ctr">
              <a:buNone/>
              <a:defRPr sz="2133"/>
            </a:lvl8pPr>
            <a:lvl9pPr marL="4876678" indent="0" algn="ctr">
              <a:buNone/>
              <a:defRPr sz="2133"/>
            </a:lvl9pPr>
          </a:lstStyle>
          <a:p>
            <a:r>
              <a:rPr lang="en-GB"/>
              <a:t>Details here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236411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page with kicker">
  <p:cSld name="Custom page with kicker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7"/>
          <p:cNvSpPr txBox="1">
            <a:spLocks noGrp="1"/>
          </p:cNvSpPr>
          <p:nvPr>
            <p:ph type="title"/>
          </p:nvPr>
        </p:nvSpPr>
        <p:spPr>
          <a:xfrm>
            <a:off x="612000" y="320679"/>
            <a:ext cx="10975200" cy="86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lvl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7"/>
          <p:cNvSpPr txBox="1">
            <a:spLocks noGrp="1"/>
          </p:cNvSpPr>
          <p:nvPr>
            <p:ph type="body" idx="1"/>
          </p:nvPr>
        </p:nvSpPr>
        <p:spPr>
          <a:xfrm>
            <a:off x="431800" y="1382233"/>
            <a:ext cx="11084000" cy="393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609523" lvl="0" indent="-42328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400"/>
              <a:buChar char="•"/>
              <a:defRPr/>
            </a:lvl1pPr>
            <a:lvl2pPr marL="1219050" lvl="1" indent="-42328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400"/>
              <a:buChar char="•"/>
              <a:defRPr/>
            </a:lvl2pPr>
            <a:lvl3pPr marL="1828573" lvl="2" indent="-42328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400"/>
              <a:buChar char="•"/>
              <a:defRPr/>
            </a:lvl3pPr>
            <a:lvl4pPr marL="2438098" lvl="3" indent="-42328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400"/>
              <a:buChar char="•"/>
              <a:defRPr/>
            </a:lvl4pPr>
            <a:lvl5pPr marL="3047620" lvl="4" indent="-42328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400"/>
              <a:buChar char="•"/>
              <a:defRPr/>
            </a:lvl5pPr>
            <a:lvl6pPr marL="3657143" lvl="5" indent="-423280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4266667" lvl="6" indent="-423280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4876191" lvl="7" indent="-423280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5485718" lvl="8" indent="-423280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7"/>
          <p:cNvSpPr txBox="1">
            <a:spLocks noGrp="1"/>
          </p:cNvSpPr>
          <p:nvPr>
            <p:ph type="sldNum" idx="12"/>
          </p:nvPr>
        </p:nvSpPr>
        <p:spPr>
          <a:xfrm>
            <a:off x="9347200" y="6713539"/>
            <a:ext cx="2844800" cy="14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12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12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12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12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12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12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12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12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12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66420007"/>
      </p:ext>
    </p:extLst>
  </p:cSld>
  <p:clrMapOvr>
    <a:masterClrMapping/>
  </p:clrMapOvr>
  <p:transition spd="med">
    <p:fade/>
  </p:transition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page with kicker">
  <p:cSld name="1_Custom page with kicker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7"/>
          <p:cNvSpPr txBox="1">
            <a:spLocks noGrp="1"/>
          </p:cNvSpPr>
          <p:nvPr>
            <p:ph type="title"/>
          </p:nvPr>
        </p:nvSpPr>
        <p:spPr>
          <a:xfrm>
            <a:off x="612000" y="320679"/>
            <a:ext cx="10975200" cy="86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lvl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7"/>
          <p:cNvSpPr txBox="1">
            <a:spLocks noGrp="1"/>
          </p:cNvSpPr>
          <p:nvPr>
            <p:ph type="body" idx="1"/>
          </p:nvPr>
        </p:nvSpPr>
        <p:spPr>
          <a:xfrm>
            <a:off x="431800" y="1382233"/>
            <a:ext cx="11084000" cy="393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609539" lvl="0" indent="-423291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400"/>
              <a:buChar char="•"/>
              <a:defRPr/>
            </a:lvl1pPr>
            <a:lvl2pPr marL="1219080" lvl="1" indent="-423291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400"/>
              <a:buChar char="•"/>
              <a:defRPr/>
            </a:lvl2pPr>
            <a:lvl3pPr marL="1828618" lvl="2" indent="-423291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400"/>
              <a:buChar char="•"/>
              <a:defRPr/>
            </a:lvl3pPr>
            <a:lvl4pPr marL="2438158" lvl="3" indent="-423291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400"/>
              <a:buChar char="•"/>
              <a:defRPr/>
            </a:lvl4pPr>
            <a:lvl5pPr marL="3047696" lvl="4" indent="-423291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400"/>
              <a:buChar char="•"/>
              <a:defRPr/>
            </a:lvl5pPr>
            <a:lvl6pPr marL="3657235" lvl="5" indent="-423291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4266773" lvl="6" indent="-423291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4876313" lvl="7" indent="-423291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5485854" lvl="8" indent="-423291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7"/>
          <p:cNvSpPr txBox="1">
            <a:spLocks noGrp="1"/>
          </p:cNvSpPr>
          <p:nvPr>
            <p:ph type="sldNum" idx="12"/>
          </p:nvPr>
        </p:nvSpPr>
        <p:spPr>
          <a:xfrm>
            <a:off x="9347200" y="6713539"/>
            <a:ext cx="2844800" cy="14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12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12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12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12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12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12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12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12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12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16358584"/>
      </p:ext>
    </p:extLst>
  </p:cSld>
  <p:clrMapOvr>
    <a:masterClrMapping/>
  </p:clrMapOvr>
  <p:transition spd="med">
    <p:fade/>
  </p:transition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page with kicker">
  <p:cSld name="1_Custom page with kicker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7"/>
          <p:cNvSpPr txBox="1">
            <a:spLocks noGrp="1"/>
          </p:cNvSpPr>
          <p:nvPr>
            <p:ph type="title"/>
          </p:nvPr>
        </p:nvSpPr>
        <p:spPr>
          <a:xfrm>
            <a:off x="612000" y="320679"/>
            <a:ext cx="10975200" cy="86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lvl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7"/>
          <p:cNvSpPr txBox="1">
            <a:spLocks noGrp="1"/>
          </p:cNvSpPr>
          <p:nvPr>
            <p:ph type="body" idx="1"/>
          </p:nvPr>
        </p:nvSpPr>
        <p:spPr>
          <a:xfrm>
            <a:off x="431800" y="1382233"/>
            <a:ext cx="11084000" cy="393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609555" lvl="0" indent="-423301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400"/>
              <a:buChar char="•"/>
              <a:defRPr/>
            </a:lvl1pPr>
            <a:lvl2pPr marL="1219110" lvl="1" indent="-423301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400"/>
              <a:buChar char="•"/>
              <a:defRPr/>
            </a:lvl2pPr>
            <a:lvl3pPr marL="1828664" lvl="2" indent="-423301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400"/>
              <a:buChar char="•"/>
              <a:defRPr/>
            </a:lvl3pPr>
            <a:lvl4pPr marL="2438218" lvl="3" indent="-423301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400"/>
              <a:buChar char="•"/>
              <a:defRPr/>
            </a:lvl4pPr>
            <a:lvl5pPr marL="3047772" lvl="4" indent="-423301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400"/>
              <a:buChar char="•"/>
              <a:defRPr/>
            </a:lvl5pPr>
            <a:lvl6pPr marL="3657327" lvl="5" indent="-423301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4266880" lvl="6" indent="-423301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4876435" lvl="7" indent="-423301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5485990" lvl="8" indent="-423301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7"/>
          <p:cNvSpPr txBox="1">
            <a:spLocks noGrp="1"/>
          </p:cNvSpPr>
          <p:nvPr>
            <p:ph type="sldNum" idx="12"/>
          </p:nvPr>
        </p:nvSpPr>
        <p:spPr>
          <a:xfrm>
            <a:off x="9347200" y="6713539"/>
            <a:ext cx="2844800" cy="14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12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12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12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12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12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12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12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12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12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00685380"/>
      </p:ext>
    </p:extLst>
  </p:cSld>
  <p:clrMapOvr>
    <a:masterClrMapping/>
  </p:clrMapOvr>
  <p:transition spd="med">
    <p:fade/>
  </p:transition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page with kicker">
  <p:cSld name="1_Custom page with kicker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7"/>
          <p:cNvSpPr txBox="1">
            <a:spLocks noGrp="1"/>
          </p:cNvSpPr>
          <p:nvPr>
            <p:ph type="title"/>
          </p:nvPr>
        </p:nvSpPr>
        <p:spPr>
          <a:xfrm>
            <a:off x="612000" y="320679"/>
            <a:ext cx="10975200" cy="86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lvl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7"/>
          <p:cNvSpPr txBox="1">
            <a:spLocks noGrp="1"/>
          </p:cNvSpPr>
          <p:nvPr>
            <p:ph type="body" idx="1"/>
          </p:nvPr>
        </p:nvSpPr>
        <p:spPr>
          <a:xfrm>
            <a:off x="431800" y="1382233"/>
            <a:ext cx="11084000" cy="393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609570" lvl="0" indent="-423312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400"/>
              <a:buChar char="•"/>
              <a:defRPr/>
            </a:lvl1pPr>
            <a:lvl2pPr marL="1219140" lvl="1" indent="-423312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400"/>
              <a:buChar char="•"/>
              <a:defRPr/>
            </a:lvl2pPr>
            <a:lvl3pPr marL="1828709" lvl="2" indent="-423312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400"/>
              <a:buChar char="•"/>
              <a:defRPr/>
            </a:lvl3pPr>
            <a:lvl4pPr marL="2438278" lvl="3" indent="-423312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400"/>
              <a:buChar char="•"/>
              <a:defRPr/>
            </a:lvl4pPr>
            <a:lvl5pPr marL="3047848" lvl="4" indent="-423312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400"/>
              <a:buChar char="•"/>
              <a:defRPr/>
            </a:lvl5pPr>
            <a:lvl6pPr marL="3657418" lvl="5" indent="-423312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4266987" lvl="6" indent="-423312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4876557" lvl="7" indent="-423312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5486126" lvl="8" indent="-423312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7"/>
          <p:cNvSpPr txBox="1">
            <a:spLocks noGrp="1"/>
          </p:cNvSpPr>
          <p:nvPr>
            <p:ph type="sldNum" idx="12"/>
          </p:nvPr>
        </p:nvSpPr>
        <p:spPr>
          <a:xfrm>
            <a:off x="9347200" y="6713539"/>
            <a:ext cx="2844800" cy="14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12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12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12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12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12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12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12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12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12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54895613"/>
      </p:ext>
    </p:extLst>
  </p:cSld>
  <p:clrMapOvr>
    <a:masterClrMapping/>
  </p:clrMapOvr>
  <p:transition spd="med">
    <p:fade/>
  </p:transition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page with kicker">
  <p:cSld name="1_Custom page with kicker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7"/>
          <p:cNvSpPr txBox="1">
            <a:spLocks noGrp="1"/>
          </p:cNvSpPr>
          <p:nvPr>
            <p:ph type="title"/>
          </p:nvPr>
        </p:nvSpPr>
        <p:spPr>
          <a:xfrm>
            <a:off x="612000" y="320679"/>
            <a:ext cx="10975200" cy="86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lvl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7"/>
          <p:cNvSpPr txBox="1">
            <a:spLocks noGrp="1"/>
          </p:cNvSpPr>
          <p:nvPr>
            <p:ph type="body" idx="1"/>
          </p:nvPr>
        </p:nvSpPr>
        <p:spPr>
          <a:xfrm>
            <a:off x="431800" y="1382233"/>
            <a:ext cx="11084000" cy="393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23323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400"/>
              <a:buChar char="•"/>
              <a:defRPr/>
            </a:lvl1pPr>
            <a:lvl2pPr marL="1219170" lvl="1" indent="-423323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400"/>
              <a:buChar char="•"/>
              <a:defRPr/>
            </a:lvl2pPr>
            <a:lvl3pPr marL="1828754" lvl="2" indent="-423323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400"/>
              <a:buChar char="•"/>
              <a:defRPr/>
            </a:lvl3pPr>
            <a:lvl4pPr marL="2438339" lvl="3" indent="-423323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400"/>
              <a:buChar char="•"/>
              <a:defRPr/>
            </a:lvl4pPr>
            <a:lvl5pPr marL="3047924" lvl="4" indent="-423323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400"/>
              <a:buChar char="•"/>
              <a:defRPr/>
            </a:lvl5pPr>
            <a:lvl6pPr marL="3657509" lvl="5" indent="-423323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4267093" lvl="6" indent="-423323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4876678" lvl="7" indent="-423323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5486263" lvl="8" indent="-423323" algn="l" rtl="0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7"/>
          <p:cNvSpPr txBox="1">
            <a:spLocks noGrp="1"/>
          </p:cNvSpPr>
          <p:nvPr>
            <p:ph type="sldNum" idx="12"/>
          </p:nvPr>
        </p:nvSpPr>
        <p:spPr>
          <a:xfrm>
            <a:off x="9347200" y="6713539"/>
            <a:ext cx="2844800" cy="14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12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12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12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12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12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12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12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12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12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64334667"/>
      </p:ext>
    </p:extLst>
  </p:cSld>
  <p:clrMapOvr>
    <a:masterClrMapping/>
  </p:clrMapOvr>
  <p:transition spd="med">
    <p:fade/>
  </p:transition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Content with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784CF-D377-C948-E34F-63EB1F794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736" y="1047752"/>
            <a:ext cx="11156091" cy="764573"/>
          </a:xfrm>
        </p:spPr>
        <p:txBody>
          <a:bodyPr>
            <a:normAutofit/>
          </a:bodyPr>
          <a:lstStyle>
            <a:lvl1pPr>
              <a:defRPr sz="3733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7D2305-3966-F13A-0171-A5F1441B5F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5736" y="2481837"/>
            <a:ext cx="11156091" cy="4020564"/>
          </a:xfrm>
        </p:spPr>
        <p:txBody>
          <a:bodyPr/>
          <a:lstStyle>
            <a:lvl1pPr>
              <a:lnSpc>
                <a:spcPct val="100000"/>
              </a:lnSpc>
              <a:spcBef>
                <a:spcPts val="667"/>
              </a:spcBef>
              <a:defRPr/>
            </a:lvl1pPr>
            <a:lvl2pPr>
              <a:lnSpc>
                <a:spcPct val="100000"/>
              </a:lnSpc>
              <a:spcBef>
                <a:spcPts val="667"/>
              </a:spcBef>
              <a:defRPr/>
            </a:lvl2pPr>
            <a:lvl3pPr>
              <a:lnSpc>
                <a:spcPct val="100000"/>
              </a:lnSpc>
              <a:spcBef>
                <a:spcPts val="667"/>
              </a:spcBef>
              <a:defRPr/>
            </a:lvl3pPr>
            <a:lvl4pPr>
              <a:lnSpc>
                <a:spcPct val="100000"/>
              </a:lnSpc>
              <a:spcBef>
                <a:spcPts val="667"/>
              </a:spcBef>
              <a:defRPr/>
            </a:lvl4pPr>
            <a:lvl5pPr>
              <a:lnSpc>
                <a:spcPct val="100000"/>
              </a:lnSpc>
              <a:spcBef>
                <a:spcPts val="667"/>
              </a:spcBef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2D2478B-95ED-8C30-DFCD-7F2B2149046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8467"/>
            <a:ext cx="12192000" cy="1219200"/>
          </a:xfrm>
          <a:prstGeom prst="rect">
            <a:avLst/>
          </a:prstGeom>
        </p:spPr>
      </p:pic>
      <p:sp>
        <p:nvSpPr>
          <p:cNvPr id="9" name="Text Placeholder 14">
            <a:extLst>
              <a:ext uri="{FF2B5EF4-FFF2-40B4-BE49-F238E27FC236}">
                <a16:creationId xmlns:a16="http://schemas.microsoft.com/office/drawing/2014/main" id="{BE1F5D84-93C0-C20E-45B1-75D343F91A3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5736" y="1839341"/>
            <a:ext cx="11156091" cy="549092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lnSpc>
                <a:spcPct val="110000"/>
              </a:lnSpc>
              <a:spcBef>
                <a:spcPts val="667"/>
              </a:spcBef>
              <a:buNone/>
              <a:defRPr sz="1867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/>
              <a:t>Subheading option</a:t>
            </a:r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B3C9C53-CD0C-96BE-155C-040445E15E8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89099" t="37755"/>
          <a:stretch/>
        </p:blipFill>
        <p:spPr>
          <a:xfrm>
            <a:off x="10862963" y="6093427"/>
            <a:ext cx="1329037" cy="764573"/>
          </a:xfrm>
          <a:prstGeom prst="rect">
            <a:avLst/>
          </a:prstGeom>
        </p:spPr>
      </p:pic>
      <p:sp>
        <p:nvSpPr>
          <p:cNvPr id="4" name="No_Classification">
            <a:extLst>
              <a:ext uri="{FF2B5EF4-FFF2-40B4-BE49-F238E27FC236}">
                <a16:creationId xmlns:a16="http://schemas.microsoft.com/office/drawing/2014/main" id="{BB1D729F-0A0D-B35C-1AF3-A2822709097C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619083" y="6700690"/>
            <a:ext cx="662263" cy="456364"/>
          </a:xfrm>
          <a:prstGeom prst="rect">
            <a:avLst/>
          </a:prstGeom>
          <a:noFill/>
        </p:spPr>
        <p:txBody>
          <a:bodyPr vert="horz" wrap="square" lIns="47921" tIns="23876" rIns="47921" bIns="62315" rtlCol="0">
            <a:spAutoFit/>
          </a:bodyPr>
          <a:lstStyle/>
          <a:p>
            <a:endParaRPr lang="en-GB" sz="2400"/>
          </a:p>
        </p:txBody>
      </p:sp>
    </p:spTree>
    <p:extLst>
      <p:ext uri="{BB962C8B-B14F-4D97-AF65-F5344CB8AC3E}">
        <p14:creationId xmlns:p14="http://schemas.microsoft.com/office/powerpoint/2010/main" val="2615451967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3B590CC-A3DB-4186-CEA7-C0B0E49BB9C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4588E09-639D-C953-EF61-FDD8B0FE40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6721" y="2973484"/>
            <a:ext cx="4851399" cy="1325033"/>
          </a:xfrm>
        </p:spPr>
        <p:txBody>
          <a:bodyPr>
            <a:normAutofit/>
          </a:bodyPr>
          <a:lstStyle>
            <a:lvl1pPr>
              <a:defRPr sz="4800"/>
            </a:lvl1pPr>
          </a:lstStyle>
          <a:p>
            <a:r>
              <a:rPr lang="en-GB"/>
              <a:t>Section </a:t>
            </a:r>
            <a:br>
              <a:rPr lang="en-GB"/>
            </a:br>
            <a:r>
              <a:rPr lang="en-GB"/>
              <a:t>break title</a:t>
            </a:r>
            <a:endParaRPr lang="en-US"/>
          </a:p>
        </p:txBody>
      </p:sp>
      <p:sp>
        <p:nvSpPr>
          <p:cNvPr id="3" name="Client_Confidential">
            <a:extLst>
              <a:ext uri="{FF2B5EF4-FFF2-40B4-BE49-F238E27FC236}">
                <a16:creationId xmlns:a16="http://schemas.microsoft.com/office/drawing/2014/main" id="{D6CB3C8F-BA2A-4226-98F7-D93690F2DA2B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825501" y="8932672"/>
            <a:ext cx="883073" cy="224848"/>
          </a:xfrm>
          <a:prstGeom prst="rect">
            <a:avLst/>
          </a:prstGeom>
          <a:solidFill>
            <a:srgbClr val="FFFFFF">
              <a:alpha val="70000"/>
            </a:srgbClr>
          </a:solidFill>
        </p:spPr>
        <p:txBody>
          <a:bodyPr vert="horz" wrap="square" lIns="62315" tIns="33528" rIns="62315" bIns="81449" rtlCol="0">
            <a:spAutoFit/>
          </a:bodyPr>
          <a:lstStyle/>
          <a:p>
            <a:pPr algn="l"/>
            <a:r>
              <a:rPr lang="en-US" sz="707">
                <a:solidFill>
                  <a:srgbClr val="00358E"/>
                </a:solidFill>
                <a:latin typeface="Calibri" panose="020F0502020204030204" pitchFamily="34" charset="0"/>
              </a:rPr>
              <a:t>Client Confidential</a:t>
            </a:r>
          </a:p>
        </p:txBody>
      </p:sp>
    </p:spTree>
    <p:extLst>
      <p:ext uri="{BB962C8B-B14F-4D97-AF65-F5344CB8AC3E}">
        <p14:creationId xmlns:p14="http://schemas.microsoft.com/office/powerpoint/2010/main" val="1033776012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Light panel 1 w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2018ABF-766E-8F4A-B9E2-AB8588EE5EEB}"/>
              </a:ext>
            </a:extLst>
          </p:cNvPr>
          <p:cNvSpPr/>
          <p:nvPr userDrawn="1"/>
        </p:nvSpPr>
        <p:spPr>
          <a:xfrm>
            <a:off x="5424619" y="0"/>
            <a:ext cx="6767383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b="0" i="0">
              <a:latin typeface="Avenir Book" panose="02000503020000020003" pitchFamily="2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E262B46-AD8F-AF46-B5FC-6C069CE1A9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3998" y="1790044"/>
            <a:ext cx="4289855" cy="2093073"/>
          </a:xfrm>
        </p:spPr>
        <p:txBody>
          <a:bodyPr wrap="square" lIns="0" tIns="0" rIns="0" bIns="0" anchor="t" anchorCtr="0">
            <a:spAutoFit/>
          </a:bodyPr>
          <a:lstStyle>
            <a:lvl1pPr>
              <a:defRPr sz="5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36528C9B-ABB9-1847-8031-64850829B25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53998" y="1274595"/>
            <a:ext cx="3511335" cy="311560"/>
          </a:xfrm>
        </p:spPr>
        <p:txBody>
          <a:bodyPr wrap="square" lIns="0" tIns="0" rIns="0" bIns="0" anchor="t" anchorCtr="0">
            <a:spAutoFit/>
          </a:bodyPr>
          <a:lstStyle>
            <a:lvl1pPr marL="0" indent="0">
              <a:buNone/>
              <a:defRPr sz="2200" b="0" i="0">
                <a:solidFill>
                  <a:schemeClr val="accent1"/>
                </a:solidFill>
                <a:latin typeface="Avenir Medium" panose="02000503020000020003" pitchFamily="2" charset="0"/>
              </a:defRPr>
            </a:lvl1pPr>
            <a:lvl2pPr marL="457178" indent="0">
              <a:buNone/>
              <a:defRPr sz="2200" b="0" i="0">
                <a:solidFill>
                  <a:schemeClr val="accent3"/>
                </a:solidFill>
                <a:latin typeface="Avenir Medium" panose="02000503020000020003" pitchFamily="2" charset="0"/>
              </a:defRPr>
            </a:lvl2pPr>
            <a:lvl3pPr marL="914354" indent="0">
              <a:buNone/>
              <a:defRPr sz="2200" b="0" i="0">
                <a:solidFill>
                  <a:schemeClr val="accent3"/>
                </a:solidFill>
                <a:latin typeface="Avenir Medium" panose="02000503020000020003" pitchFamily="2" charset="0"/>
              </a:defRPr>
            </a:lvl3pPr>
            <a:lvl4pPr marL="1371532" indent="0">
              <a:buNone/>
              <a:defRPr sz="2200" b="0" i="0">
                <a:solidFill>
                  <a:schemeClr val="accent3"/>
                </a:solidFill>
                <a:latin typeface="Avenir Medium" panose="02000503020000020003" pitchFamily="2" charset="0"/>
              </a:defRPr>
            </a:lvl4pPr>
            <a:lvl5pPr marL="1828709" indent="0">
              <a:buNone/>
              <a:defRPr sz="2200" b="0" i="0">
                <a:solidFill>
                  <a:schemeClr val="accent3"/>
                </a:solidFill>
                <a:latin typeface="Avenir Medium" panose="02000503020000020003" pitchFamily="2" charset="0"/>
              </a:defRPr>
            </a:lvl5pPr>
          </a:lstStyle>
          <a:p>
            <a:pPr lvl="0"/>
            <a:r>
              <a:rPr lang="en-GB"/>
              <a:t>Click to edit Master text</a:t>
            </a:r>
            <a:endParaRPr lang="en-US"/>
          </a:p>
        </p:txBody>
      </p:sp>
      <p:sp>
        <p:nvSpPr>
          <p:cNvPr id="13" name="Slide Number Placeholder 3">
            <a:extLst>
              <a:ext uri="{FF2B5EF4-FFF2-40B4-BE49-F238E27FC236}">
                <a16:creationId xmlns:a16="http://schemas.microsoft.com/office/drawing/2014/main" id="{BC8A97F1-EABA-4440-9070-E2B0752030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20164" y="6392714"/>
            <a:ext cx="571837" cy="344511"/>
          </a:xfrm>
          <a:prstGeom prst="rect">
            <a:avLst/>
          </a:prstGeom>
        </p:spPr>
        <p:txBody>
          <a:bodyPr lIns="0" tIns="0" rIns="0" bIns="0" anchor="ctr"/>
          <a:lstStyle>
            <a:lvl1pPr algn="ctr">
              <a:defRPr sz="1000" b="0" i="0">
                <a:solidFill>
                  <a:schemeClr val="bg2">
                    <a:lumMod val="50000"/>
                  </a:schemeClr>
                </a:solidFill>
                <a:latin typeface="Avenir Book" panose="02000503020000020003" pitchFamily="2" charset="0"/>
              </a:defRPr>
            </a:lvl1pPr>
          </a:lstStyle>
          <a:p>
            <a:fld id="{7000075A-8485-034F-924E-5DECB07DC057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E5BC8A90-8737-C24D-AF10-84B67A5C8E45}"/>
              </a:ext>
            </a:extLst>
          </p:cNvPr>
          <p:cNvCxnSpPr/>
          <p:nvPr userDrawn="1"/>
        </p:nvCxnSpPr>
        <p:spPr>
          <a:xfrm flipV="1">
            <a:off x="11620163" y="6392714"/>
            <a:ext cx="0" cy="344511"/>
          </a:xfrm>
          <a:prstGeom prst="line">
            <a:avLst/>
          </a:prstGeom>
          <a:ln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Footer Placeholder 17">
            <a:extLst>
              <a:ext uri="{FF2B5EF4-FFF2-40B4-BE49-F238E27FC236}">
                <a16:creationId xmlns:a16="http://schemas.microsoft.com/office/drawing/2014/main" id="{5CF64920-F1BE-0843-BDDF-8AD23FE37532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423439" y="6438011"/>
            <a:ext cx="5116751" cy="284780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algn="l">
              <a:defRPr sz="1051" b="0" i="0">
                <a:solidFill>
                  <a:schemeClr val="tx2">
                    <a:lumMod val="75000"/>
                  </a:schemeClr>
                </a:solidFill>
                <a:latin typeface="Avenir Book" panose="02000503020000020003" pitchFamily="2" charset="0"/>
              </a:defRPr>
            </a:lvl1pPr>
          </a:lstStyle>
          <a:p>
            <a:endParaRPr lang="en-US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98BD5A18-44D5-234B-95BE-2E83EB2C657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697178" y="6392712"/>
            <a:ext cx="847732" cy="401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5510144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3A496F0-0FAE-4F35-810B-566977448C4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FFCC8D9-CADD-6C99-7C03-2ACFB0E62E8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513384" y="3767294"/>
            <a:ext cx="5107459" cy="1468221"/>
          </a:xfrm>
        </p:spPr>
        <p:txBody>
          <a:bodyPr anchor="b">
            <a:normAutofit/>
          </a:bodyPr>
          <a:lstStyle>
            <a:lvl1pPr algn="l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</a:t>
            </a:r>
            <a:br>
              <a:rPr lang="en-GB"/>
            </a:br>
            <a:r>
              <a:rPr lang="en-GB"/>
              <a:t>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032C953-E597-D76E-8ED0-C382B0AB98E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513384" y="5362001"/>
            <a:ext cx="5107459" cy="635400"/>
          </a:xfrm>
        </p:spPr>
        <p:txBody>
          <a:bodyPr/>
          <a:lstStyle>
            <a:lvl1pPr marL="0" indent="0" algn="l">
              <a:buNone/>
              <a:defRPr sz="3200">
                <a:solidFill>
                  <a:schemeClr val="bg1"/>
                </a:solidFill>
              </a:defRPr>
            </a:lvl1pPr>
            <a:lvl2pPr marL="609585" indent="0" algn="ctr">
              <a:buNone/>
              <a:defRPr sz="2667"/>
            </a:lvl2pPr>
            <a:lvl3pPr marL="1219170" indent="0" algn="ctr">
              <a:buNone/>
              <a:defRPr sz="2400"/>
            </a:lvl3pPr>
            <a:lvl4pPr marL="1828754" indent="0" algn="ctr">
              <a:buNone/>
              <a:defRPr sz="2133"/>
            </a:lvl4pPr>
            <a:lvl5pPr marL="2438339" indent="0" algn="ctr">
              <a:buNone/>
              <a:defRPr sz="2133"/>
            </a:lvl5pPr>
            <a:lvl6pPr marL="3047924" indent="0" algn="ctr">
              <a:buNone/>
              <a:defRPr sz="2133"/>
            </a:lvl6pPr>
            <a:lvl7pPr marL="3657509" indent="0" algn="ctr">
              <a:buNone/>
              <a:defRPr sz="2133"/>
            </a:lvl7pPr>
            <a:lvl8pPr marL="4267093" indent="0" algn="ctr">
              <a:buNone/>
              <a:defRPr sz="2133"/>
            </a:lvl8pPr>
            <a:lvl9pPr marL="4876678" indent="0" algn="ctr">
              <a:buNone/>
              <a:defRPr sz="2133"/>
            </a:lvl9pPr>
          </a:lstStyle>
          <a:p>
            <a:r>
              <a:rPr lang="en-GB"/>
              <a:t>Details here</a:t>
            </a:r>
            <a:endParaRPr lang="en-US"/>
          </a:p>
        </p:txBody>
      </p:sp>
      <p:sp>
        <p:nvSpPr>
          <p:cNvPr id="4" name="Client_Confidential">
            <a:extLst>
              <a:ext uri="{FF2B5EF4-FFF2-40B4-BE49-F238E27FC236}">
                <a16:creationId xmlns:a16="http://schemas.microsoft.com/office/drawing/2014/main" id="{B4727F1C-6F54-4CA3-BE6D-CC709F31404E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825501" y="8932673"/>
            <a:ext cx="883073" cy="224912"/>
          </a:xfrm>
          <a:prstGeom prst="rect">
            <a:avLst/>
          </a:prstGeom>
          <a:solidFill>
            <a:srgbClr val="FFFFFF">
              <a:alpha val="70000"/>
            </a:srgbClr>
          </a:solidFill>
        </p:spPr>
        <p:txBody>
          <a:bodyPr vert="horz" lIns="62315" tIns="33528" rIns="62315" bIns="81449" rtlCol="0">
            <a:spAutoFit/>
          </a:bodyPr>
          <a:lstStyle/>
          <a:p>
            <a:pPr algn="l"/>
            <a:r>
              <a:rPr lang="en-US" sz="707">
                <a:solidFill>
                  <a:srgbClr val="00358E"/>
                </a:solidFill>
                <a:latin typeface="Calibri" panose="020F0502020204030204" pitchFamily="34" charset="0"/>
              </a:rPr>
              <a:t>Client Confidential</a:t>
            </a:r>
          </a:p>
        </p:txBody>
      </p:sp>
    </p:spTree>
    <p:extLst>
      <p:ext uri="{BB962C8B-B14F-4D97-AF65-F5344CB8AC3E}">
        <p14:creationId xmlns:p14="http://schemas.microsoft.com/office/powerpoint/2010/main" val="3048976746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3B590CC-A3DB-4186-CEA7-C0B0E49BB9C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4588E09-639D-C953-EF61-FDD8B0FE40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6721" y="2973484"/>
            <a:ext cx="4851399" cy="1325033"/>
          </a:xfrm>
        </p:spPr>
        <p:txBody>
          <a:bodyPr>
            <a:normAutofit/>
          </a:bodyPr>
          <a:lstStyle>
            <a:lvl1pPr>
              <a:defRPr sz="4800"/>
            </a:lvl1pPr>
          </a:lstStyle>
          <a:p>
            <a:r>
              <a:rPr lang="en-GB"/>
              <a:t>Section </a:t>
            </a:r>
            <a:br>
              <a:rPr lang="en-GB"/>
            </a:br>
            <a:r>
              <a:rPr lang="en-GB"/>
              <a:t>break title</a:t>
            </a:r>
            <a:endParaRPr lang="en-US"/>
          </a:p>
        </p:txBody>
      </p:sp>
      <p:sp>
        <p:nvSpPr>
          <p:cNvPr id="3" name="Client_Confidential">
            <a:extLst>
              <a:ext uri="{FF2B5EF4-FFF2-40B4-BE49-F238E27FC236}">
                <a16:creationId xmlns:a16="http://schemas.microsoft.com/office/drawing/2014/main" id="{D6CB3C8F-BA2A-4226-98F7-D93690F2DA2B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825501" y="8932673"/>
            <a:ext cx="883073" cy="224912"/>
          </a:xfrm>
          <a:prstGeom prst="rect">
            <a:avLst/>
          </a:prstGeom>
          <a:solidFill>
            <a:srgbClr val="FFFFFF">
              <a:alpha val="70000"/>
            </a:srgbClr>
          </a:solidFill>
        </p:spPr>
        <p:txBody>
          <a:bodyPr vert="horz" lIns="62315" tIns="33528" rIns="62315" bIns="81449" rtlCol="0">
            <a:spAutoFit/>
          </a:bodyPr>
          <a:lstStyle/>
          <a:p>
            <a:pPr algn="l"/>
            <a:r>
              <a:rPr lang="en-US" sz="707">
                <a:solidFill>
                  <a:srgbClr val="00358E"/>
                </a:solidFill>
                <a:latin typeface="Calibri" panose="020F0502020204030204" pitchFamily="34" charset="0"/>
              </a:rPr>
              <a:t>Client Confidential</a:t>
            </a:r>
          </a:p>
        </p:txBody>
      </p:sp>
    </p:spTree>
    <p:extLst>
      <p:ext uri="{BB962C8B-B14F-4D97-AF65-F5344CB8AC3E}">
        <p14:creationId xmlns:p14="http://schemas.microsoft.com/office/powerpoint/2010/main" val="32746032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3B590CC-A3DB-4186-CEA7-C0B0E49BB9C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4588E09-639D-C953-EF61-FDD8B0FE40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6721" y="2973484"/>
            <a:ext cx="4851399" cy="1325033"/>
          </a:xfrm>
        </p:spPr>
        <p:txBody>
          <a:bodyPr>
            <a:normAutofit/>
          </a:bodyPr>
          <a:lstStyle>
            <a:lvl1pPr>
              <a:defRPr sz="4800"/>
            </a:lvl1pPr>
          </a:lstStyle>
          <a:p>
            <a:r>
              <a:rPr lang="en-GB"/>
              <a:t>Section </a:t>
            </a:r>
            <a:br>
              <a:rPr lang="en-GB"/>
            </a:br>
            <a:r>
              <a:rPr lang="en-GB"/>
              <a:t>break title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592782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784CF-D377-C948-E34F-63EB1F794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736" y="1047752"/>
            <a:ext cx="11156091" cy="764573"/>
          </a:xfrm>
        </p:spPr>
        <p:txBody>
          <a:bodyPr>
            <a:normAutofit/>
          </a:bodyPr>
          <a:lstStyle>
            <a:lvl1pPr>
              <a:defRPr sz="3733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2D2478B-95ED-8C30-DFCD-7F2B2149046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8467"/>
            <a:ext cx="12192000" cy="12192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B3C9C53-CD0C-96BE-155C-040445E15E8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89099" t="37755"/>
          <a:stretch/>
        </p:blipFill>
        <p:spPr>
          <a:xfrm>
            <a:off x="10862963" y="6093427"/>
            <a:ext cx="1329037" cy="764573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B131832-43C7-A6C2-D87B-55E5DF8FAF1C}"/>
              </a:ext>
            </a:extLst>
          </p:cNvPr>
          <p:cNvSpPr>
            <a:spLocks noGrp="1"/>
          </p:cNvSpPr>
          <p:nvPr>
            <p:ph sz="half" idx="11"/>
          </p:nvPr>
        </p:nvSpPr>
        <p:spPr>
          <a:xfrm>
            <a:off x="475735" y="1839341"/>
            <a:ext cx="11156091" cy="402056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3" name="Client_Confidential">
            <a:extLst>
              <a:ext uri="{FF2B5EF4-FFF2-40B4-BE49-F238E27FC236}">
                <a16:creationId xmlns:a16="http://schemas.microsoft.com/office/drawing/2014/main" id="{DE3857AA-30E4-41D0-A056-26C1A8B4DAC8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825501" y="8932673"/>
            <a:ext cx="883073" cy="224912"/>
          </a:xfrm>
          <a:prstGeom prst="rect">
            <a:avLst/>
          </a:prstGeom>
          <a:solidFill>
            <a:srgbClr val="FFFFFF">
              <a:alpha val="70000"/>
            </a:srgbClr>
          </a:solidFill>
        </p:spPr>
        <p:txBody>
          <a:bodyPr vert="horz" lIns="62315" tIns="33528" rIns="62315" bIns="81449" rtlCol="0">
            <a:spAutoFit/>
          </a:bodyPr>
          <a:lstStyle/>
          <a:p>
            <a:pPr algn="l"/>
            <a:r>
              <a:rPr lang="en-US" sz="707">
                <a:solidFill>
                  <a:srgbClr val="00358E"/>
                </a:solidFill>
                <a:latin typeface="Calibri" panose="020F0502020204030204" pitchFamily="34" charset="0"/>
              </a:rPr>
              <a:t>Client Confidential</a:t>
            </a:r>
          </a:p>
        </p:txBody>
      </p:sp>
    </p:spTree>
    <p:extLst>
      <p:ext uri="{BB962C8B-B14F-4D97-AF65-F5344CB8AC3E}">
        <p14:creationId xmlns:p14="http://schemas.microsoft.com/office/powerpoint/2010/main" val="1713903197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Content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784CF-D377-C948-E34F-63EB1F794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736" y="1047752"/>
            <a:ext cx="11156091" cy="764573"/>
          </a:xfrm>
        </p:spPr>
        <p:txBody>
          <a:bodyPr>
            <a:normAutofit/>
          </a:bodyPr>
          <a:lstStyle>
            <a:lvl1pPr>
              <a:defRPr sz="3733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2D2478B-95ED-8C30-DFCD-7F2B2149046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8467"/>
            <a:ext cx="12192000" cy="1219200"/>
          </a:xfrm>
          <a:prstGeom prst="rect">
            <a:avLst/>
          </a:prstGeom>
        </p:spPr>
      </p:pic>
      <p:sp>
        <p:nvSpPr>
          <p:cNvPr id="9" name="Text Placeholder 14">
            <a:extLst>
              <a:ext uri="{FF2B5EF4-FFF2-40B4-BE49-F238E27FC236}">
                <a16:creationId xmlns:a16="http://schemas.microsoft.com/office/drawing/2014/main" id="{BE1F5D84-93C0-C20E-45B1-75D343F91A3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5736" y="1839341"/>
            <a:ext cx="11156091" cy="549092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lnSpc>
                <a:spcPct val="110000"/>
              </a:lnSpc>
              <a:buNone/>
              <a:defRPr sz="1867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/>
              <a:t>Sub text style – if not, move below text up</a:t>
            </a:r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B3C9C53-CD0C-96BE-155C-040445E15E8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89099" t="37755"/>
          <a:stretch/>
        </p:blipFill>
        <p:spPr>
          <a:xfrm>
            <a:off x="10862963" y="6093427"/>
            <a:ext cx="1329037" cy="764573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B131832-43C7-A6C2-D87B-55E5DF8FAF1C}"/>
              </a:ext>
            </a:extLst>
          </p:cNvPr>
          <p:cNvSpPr>
            <a:spLocks noGrp="1"/>
          </p:cNvSpPr>
          <p:nvPr>
            <p:ph sz="half" idx="11"/>
          </p:nvPr>
        </p:nvSpPr>
        <p:spPr>
          <a:xfrm>
            <a:off x="475735" y="2475774"/>
            <a:ext cx="11156091" cy="402056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3" name="Client_Confidential">
            <a:extLst>
              <a:ext uri="{FF2B5EF4-FFF2-40B4-BE49-F238E27FC236}">
                <a16:creationId xmlns:a16="http://schemas.microsoft.com/office/drawing/2014/main" id="{C6FFAC50-7087-41F7-98B3-6414D46F3271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825501" y="8932673"/>
            <a:ext cx="883073" cy="224912"/>
          </a:xfrm>
          <a:prstGeom prst="rect">
            <a:avLst/>
          </a:prstGeom>
          <a:solidFill>
            <a:srgbClr val="FFFFFF">
              <a:alpha val="70000"/>
            </a:srgbClr>
          </a:solidFill>
        </p:spPr>
        <p:txBody>
          <a:bodyPr vert="horz" lIns="62315" tIns="33528" rIns="62315" bIns="81449" rtlCol="0">
            <a:spAutoFit/>
          </a:bodyPr>
          <a:lstStyle/>
          <a:p>
            <a:pPr algn="l"/>
            <a:r>
              <a:rPr lang="en-US" sz="707">
                <a:solidFill>
                  <a:srgbClr val="00358E"/>
                </a:solidFill>
                <a:latin typeface="Calibri" panose="020F0502020204030204" pitchFamily="34" charset="0"/>
              </a:rPr>
              <a:t>Client Confidential</a:t>
            </a:r>
          </a:p>
        </p:txBody>
      </p:sp>
    </p:spTree>
    <p:extLst>
      <p:ext uri="{BB962C8B-B14F-4D97-AF65-F5344CB8AC3E}">
        <p14:creationId xmlns:p14="http://schemas.microsoft.com/office/powerpoint/2010/main" val="2588085370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784CF-D377-C948-E34F-63EB1F794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736" y="1047752"/>
            <a:ext cx="11156089" cy="764573"/>
          </a:xfrm>
        </p:spPr>
        <p:txBody>
          <a:bodyPr>
            <a:normAutofit/>
          </a:bodyPr>
          <a:lstStyle>
            <a:lvl1pPr>
              <a:defRPr sz="3733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7D2305-3966-F13A-0171-A5F1441B5F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5736" y="1839342"/>
            <a:ext cx="5518665" cy="402056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138D6CF-AB5B-02F8-2A9C-29379FF84C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97600" y="1839342"/>
            <a:ext cx="5434224" cy="402056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80F2959-F9F3-793E-8135-5BEE1183B2E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8467"/>
            <a:ext cx="12192000" cy="12192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4FBC5CC-8C3B-3517-BDA0-56C5F0DCE55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89099" t="37755"/>
          <a:stretch/>
        </p:blipFill>
        <p:spPr>
          <a:xfrm>
            <a:off x="10862963" y="6093427"/>
            <a:ext cx="1329037" cy="764573"/>
          </a:xfrm>
          <a:prstGeom prst="rect">
            <a:avLst/>
          </a:prstGeom>
        </p:spPr>
      </p:pic>
      <p:sp>
        <p:nvSpPr>
          <p:cNvPr id="5" name="Client_Confidential">
            <a:extLst>
              <a:ext uri="{FF2B5EF4-FFF2-40B4-BE49-F238E27FC236}">
                <a16:creationId xmlns:a16="http://schemas.microsoft.com/office/drawing/2014/main" id="{635C7ED5-0098-4F27-B62F-084EC1B9088E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825501" y="8932673"/>
            <a:ext cx="883073" cy="224912"/>
          </a:xfrm>
          <a:prstGeom prst="rect">
            <a:avLst/>
          </a:prstGeom>
          <a:solidFill>
            <a:srgbClr val="FFFFFF">
              <a:alpha val="70000"/>
            </a:srgbClr>
          </a:solidFill>
        </p:spPr>
        <p:txBody>
          <a:bodyPr vert="horz" lIns="62315" tIns="33528" rIns="62315" bIns="81449" rtlCol="0">
            <a:spAutoFit/>
          </a:bodyPr>
          <a:lstStyle/>
          <a:p>
            <a:pPr algn="l"/>
            <a:r>
              <a:rPr lang="en-US" sz="707">
                <a:solidFill>
                  <a:srgbClr val="00358E"/>
                </a:solidFill>
                <a:latin typeface="Calibri" panose="020F0502020204030204" pitchFamily="34" charset="0"/>
              </a:rPr>
              <a:t>Client Confidential</a:t>
            </a:r>
          </a:p>
        </p:txBody>
      </p:sp>
    </p:spTree>
    <p:extLst>
      <p:ext uri="{BB962C8B-B14F-4D97-AF65-F5344CB8AC3E}">
        <p14:creationId xmlns:p14="http://schemas.microsoft.com/office/powerpoint/2010/main" val="1925816214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784CF-D377-C948-E34F-63EB1F794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736" y="1047752"/>
            <a:ext cx="11156089" cy="764573"/>
          </a:xfrm>
        </p:spPr>
        <p:txBody>
          <a:bodyPr>
            <a:normAutofit/>
          </a:bodyPr>
          <a:lstStyle>
            <a:lvl1pPr>
              <a:defRPr sz="3733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7D2305-3966-F13A-0171-A5F1441B5F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5736" y="2475774"/>
            <a:ext cx="5518665" cy="402056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138D6CF-AB5B-02F8-2A9C-29379FF84C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97600" y="2475774"/>
            <a:ext cx="5434224" cy="402056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8" name="Text Placeholder 14">
            <a:extLst>
              <a:ext uri="{FF2B5EF4-FFF2-40B4-BE49-F238E27FC236}">
                <a16:creationId xmlns:a16="http://schemas.microsoft.com/office/drawing/2014/main" id="{64E78D48-6970-57EA-393A-033421C8B8D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5736" y="1839341"/>
            <a:ext cx="11156091" cy="549091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lnSpc>
                <a:spcPct val="110000"/>
              </a:lnSpc>
              <a:buNone/>
              <a:defRPr sz="1867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/>
              <a:t>Sub text style – if not, move below text up</a:t>
            </a:r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80F2959-F9F3-793E-8135-5BEE1183B2E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8467"/>
            <a:ext cx="12192000" cy="12192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4FBC5CC-8C3B-3517-BDA0-56C5F0DCE55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89099" t="37755"/>
          <a:stretch/>
        </p:blipFill>
        <p:spPr>
          <a:xfrm>
            <a:off x="10862963" y="6093427"/>
            <a:ext cx="1329037" cy="764573"/>
          </a:xfrm>
          <a:prstGeom prst="rect">
            <a:avLst/>
          </a:prstGeom>
        </p:spPr>
      </p:pic>
      <p:sp>
        <p:nvSpPr>
          <p:cNvPr id="5" name="Client_Confidential">
            <a:extLst>
              <a:ext uri="{FF2B5EF4-FFF2-40B4-BE49-F238E27FC236}">
                <a16:creationId xmlns:a16="http://schemas.microsoft.com/office/drawing/2014/main" id="{CC7919B2-AC92-45D4-A9B4-E22A2AC2D94C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825501" y="8932673"/>
            <a:ext cx="883073" cy="224912"/>
          </a:xfrm>
          <a:prstGeom prst="rect">
            <a:avLst/>
          </a:prstGeom>
          <a:solidFill>
            <a:srgbClr val="FFFFFF">
              <a:alpha val="70000"/>
            </a:srgbClr>
          </a:solidFill>
        </p:spPr>
        <p:txBody>
          <a:bodyPr vert="horz" lIns="62315" tIns="33528" rIns="62315" bIns="81449" rtlCol="0">
            <a:spAutoFit/>
          </a:bodyPr>
          <a:lstStyle/>
          <a:p>
            <a:pPr algn="l"/>
            <a:r>
              <a:rPr lang="en-US" sz="707">
                <a:solidFill>
                  <a:srgbClr val="00358E"/>
                </a:solidFill>
                <a:latin typeface="Calibri" panose="020F0502020204030204" pitchFamily="34" charset="0"/>
              </a:rPr>
              <a:t>Client Confidential</a:t>
            </a:r>
          </a:p>
        </p:txBody>
      </p:sp>
    </p:spTree>
    <p:extLst>
      <p:ext uri="{BB962C8B-B14F-4D97-AF65-F5344CB8AC3E}">
        <p14:creationId xmlns:p14="http://schemas.microsoft.com/office/powerpoint/2010/main" val="2104025049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3A496F0-0FAE-4F35-810B-566977448C4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FFCC8D9-CADD-6C99-7C03-2ACFB0E62E8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513384" y="3767294"/>
            <a:ext cx="5107459" cy="1468221"/>
          </a:xfrm>
        </p:spPr>
        <p:txBody>
          <a:bodyPr anchor="b">
            <a:normAutofit/>
          </a:bodyPr>
          <a:lstStyle>
            <a:lvl1pPr algn="l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</a:t>
            </a:r>
            <a:br>
              <a:rPr lang="en-GB"/>
            </a:br>
            <a:r>
              <a:rPr lang="en-GB"/>
              <a:t>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032C953-E597-D76E-8ED0-C382B0AB98E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513384" y="5362001"/>
            <a:ext cx="5107459" cy="635400"/>
          </a:xfrm>
        </p:spPr>
        <p:txBody>
          <a:bodyPr/>
          <a:lstStyle>
            <a:lvl1pPr marL="0" indent="0" algn="l">
              <a:buNone/>
              <a:defRPr sz="3200">
                <a:solidFill>
                  <a:schemeClr val="bg1"/>
                </a:solidFill>
              </a:defRPr>
            </a:lvl1pPr>
            <a:lvl2pPr marL="609585" indent="0" algn="ctr">
              <a:buNone/>
              <a:defRPr sz="2667"/>
            </a:lvl2pPr>
            <a:lvl3pPr marL="1219170" indent="0" algn="ctr">
              <a:buNone/>
              <a:defRPr sz="2400"/>
            </a:lvl3pPr>
            <a:lvl4pPr marL="1828754" indent="0" algn="ctr">
              <a:buNone/>
              <a:defRPr sz="2133"/>
            </a:lvl4pPr>
            <a:lvl5pPr marL="2438339" indent="0" algn="ctr">
              <a:buNone/>
              <a:defRPr sz="2133"/>
            </a:lvl5pPr>
            <a:lvl6pPr marL="3047924" indent="0" algn="ctr">
              <a:buNone/>
              <a:defRPr sz="2133"/>
            </a:lvl6pPr>
            <a:lvl7pPr marL="3657509" indent="0" algn="ctr">
              <a:buNone/>
              <a:defRPr sz="2133"/>
            </a:lvl7pPr>
            <a:lvl8pPr marL="4267093" indent="0" algn="ctr">
              <a:buNone/>
              <a:defRPr sz="2133"/>
            </a:lvl8pPr>
            <a:lvl9pPr marL="4876678" indent="0" algn="ctr">
              <a:buNone/>
              <a:defRPr sz="2133"/>
            </a:lvl9pPr>
          </a:lstStyle>
          <a:p>
            <a:r>
              <a:rPr lang="en-GB"/>
              <a:t>Details here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706393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3B590CC-A3DB-4186-CEA7-C0B0E49BB9C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4588E09-639D-C953-EF61-FDD8B0FE40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6721" y="2973484"/>
            <a:ext cx="4851399" cy="1325033"/>
          </a:xfrm>
        </p:spPr>
        <p:txBody>
          <a:bodyPr>
            <a:normAutofit/>
          </a:bodyPr>
          <a:lstStyle>
            <a:lvl1pPr>
              <a:defRPr sz="4800"/>
            </a:lvl1pPr>
          </a:lstStyle>
          <a:p>
            <a:r>
              <a:rPr lang="en-GB"/>
              <a:t>Section </a:t>
            </a:r>
            <a:br>
              <a:rPr lang="en-GB"/>
            </a:br>
            <a:r>
              <a:rPr lang="en-GB"/>
              <a:t>break title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9778318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ld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3B590CC-A3DB-4186-CEA7-C0B0E49BB9C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596AEFF5-B890-D1B7-8893-872F599A45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737" y="1518013"/>
            <a:ext cx="8563761" cy="764573"/>
          </a:xfrm>
        </p:spPr>
        <p:txBody>
          <a:bodyPr>
            <a:normAutofit/>
          </a:bodyPr>
          <a:lstStyle>
            <a:lvl1pPr>
              <a:defRPr sz="3733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B0CFF5BF-6669-4A23-944D-611811A4054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5737" y="2320647"/>
            <a:ext cx="8563761" cy="3174460"/>
          </a:xfrm>
        </p:spPr>
        <p:txBody>
          <a:bodyPr/>
          <a:lstStyle>
            <a:lvl1pPr>
              <a:lnSpc>
                <a:spcPct val="100000"/>
              </a:lnSpc>
              <a:spcBef>
                <a:spcPts val="667"/>
              </a:spcBef>
              <a:defRPr>
                <a:solidFill>
                  <a:schemeClr val="bg1"/>
                </a:solidFill>
              </a:defRPr>
            </a:lvl1pPr>
            <a:lvl2pPr>
              <a:lnSpc>
                <a:spcPct val="100000"/>
              </a:lnSpc>
              <a:spcBef>
                <a:spcPts val="667"/>
              </a:spcBef>
              <a:defRPr>
                <a:solidFill>
                  <a:schemeClr val="bg1"/>
                </a:solidFill>
              </a:defRPr>
            </a:lvl2pPr>
            <a:lvl3pPr>
              <a:lnSpc>
                <a:spcPct val="100000"/>
              </a:lnSpc>
              <a:spcBef>
                <a:spcPts val="667"/>
              </a:spcBef>
              <a:defRPr>
                <a:solidFill>
                  <a:schemeClr val="bg1"/>
                </a:solidFill>
              </a:defRPr>
            </a:lvl3pPr>
            <a:lvl4pPr>
              <a:lnSpc>
                <a:spcPct val="100000"/>
              </a:lnSpc>
              <a:spcBef>
                <a:spcPts val="667"/>
              </a:spcBef>
              <a:defRPr>
                <a:solidFill>
                  <a:schemeClr val="bg1"/>
                </a:solidFill>
              </a:defRPr>
            </a:lvl4pPr>
            <a:lvl5pPr>
              <a:lnSpc>
                <a:spcPct val="100000"/>
              </a:lnSpc>
              <a:spcBef>
                <a:spcPts val="667"/>
              </a:spcBef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4562474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Content with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784CF-D377-C948-E34F-63EB1F794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736" y="1047752"/>
            <a:ext cx="11156091" cy="764573"/>
          </a:xfrm>
        </p:spPr>
        <p:txBody>
          <a:bodyPr>
            <a:normAutofit/>
          </a:bodyPr>
          <a:lstStyle>
            <a:lvl1pPr>
              <a:defRPr sz="3733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7D2305-3966-F13A-0171-A5F1441B5F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5736" y="2481837"/>
            <a:ext cx="11156091" cy="4020564"/>
          </a:xfrm>
        </p:spPr>
        <p:txBody>
          <a:bodyPr/>
          <a:lstStyle>
            <a:lvl1pPr>
              <a:lnSpc>
                <a:spcPct val="100000"/>
              </a:lnSpc>
              <a:spcBef>
                <a:spcPts val="667"/>
              </a:spcBef>
              <a:defRPr/>
            </a:lvl1pPr>
            <a:lvl2pPr>
              <a:lnSpc>
                <a:spcPct val="100000"/>
              </a:lnSpc>
              <a:spcBef>
                <a:spcPts val="667"/>
              </a:spcBef>
              <a:defRPr/>
            </a:lvl2pPr>
            <a:lvl3pPr>
              <a:lnSpc>
                <a:spcPct val="100000"/>
              </a:lnSpc>
              <a:spcBef>
                <a:spcPts val="667"/>
              </a:spcBef>
              <a:defRPr/>
            </a:lvl3pPr>
            <a:lvl4pPr>
              <a:lnSpc>
                <a:spcPct val="100000"/>
              </a:lnSpc>
              <a:spcBef>
                <a:spcPts val="667"/>
              </a:spcBef>
              <a:defRPr/>
            </a:lvl4pPr>
            <a:lvl5pPr>
              <a:lnSpc>
                <a:spcPct val="100000"/>
              </a:lnSpc>
              <a:spcBef>
                <a:spcPts val="667"/>
              </a:spcBef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2D2478B-95ED-8C30-DFCD-7F2B2149046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8467"/>
            <a:ext cx="12192000" cy="1219200"/>
          </a:xfrm>
          <a:prstGeom prst="rect">
            <a:avLst/>
          </a:prstGeom>
        </p:spPr>
      </p:pic>
      <p:sp>
        <p:nvSpPr>
          <p:cNvPr id="9" name="Text Placeholder 14">
            <a:extLst>
              <a:ext uri="{FF2B5EF4-FFF2-40B4-BE49-F238E27FC236}">
                <a16:creationId xmlns:a16="http://schemas.microsoft.com/office/drawing/2014/main" id="{BE1F5D84-93C0-C20E-45B1-75D343F91A3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5736" y="1839341"/>
            <a:ext cx="11156091" cy="549092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lnSpc>
                <a:spcPct val="110000"/>
              </a:lnSpc>
              <a:spcBef>
                <a:spcPts val="667"/>
              </a:spcBef>
              <a:buNone/>
              <a:defRPr sz="1867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/>
              <a:t>Subheading option</a:t>
            </a:r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B3C9C53-CD0C-96BE-155C-040445E15E8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89099" t="37755"/>
          <a:stretch/>
        </p:blipFill>
        <p:spPr>
          <a:xfrm>
            <a:off x="10862963" y="6093427"/>
            <a:ext cx="1329037" cy="764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3468714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n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784CF-D377-C948-E34F-63EB1F794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736" y="1047752"/>
            <a:ext cx="11156091" cy="764573"/>
          </a:xfrm>
        </p:spPr>
        <p:txBody>
          <a:bodyPr>
            <a:normAutofit/>
          </a:bodyPr>
          <a:lstStyle>
            <a:lvl1pPr>
              <a:defRPr sz="3733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7D2305-3966-F13A-0171-A5F1441B5F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5736" y="1850386"/>
            <a:ext cx="11156091" cy="4020564"/>
          </a:xfrm>
        </p:spPr>
        <p:txBody>
          <a:bodyPr/>
          <a:lstStyle>
            <a:lvl1pPr>
              <a:lnSpc>
                <a:spcPct val="100000"/>
              </a:lnSpc>
              <a:spcBef>
                <a:spcPts val="667"/>
              </a:spcBef>
              <a:defRPr/>
            </a:lvl1pPr>
            <a:lvl2pPr>
              <a:lnSpc>
                <a:spcPct val="100000"/>
              </a:lnSpc>
              <a:spcBef>
                <a:spcPts val="667"/>
              </a:spcBef>
              <a:defRPr/>
            </a:lvl2pPr>
            <a:lvl3pPr>
              <a:lnSpc>
                <a:spcPct val="100000"/>
              </a:lnSpc>
              <a:spcBef>
                <a:spcPts val="667"/>
              </a:spcBef>
              <a:defRPr/>
            </a:lvl3pPr>
            <a:lvl4pPr>
              <a:lnSpc>
                <a:spcPct val="100000"/>
              </a:lnSpc>
              <a:spcBef>
                <a:spcPts val="667"/>
              </a:spcBef>
              <a:defRPr/>
            </a:lvl4pPr>
            <a:lvl5pPr>
              <a:lnSpc>
                <a:spcPct val="100000"/>
              </a:lnSpc>
              <a:spcBef>
                <a:spcPts val="667"/>
              </a:spcBef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2D2478B-95ED-8C30-DFCD-7F2B2149046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8467"/>
            <a:ext cx="12192000" cy="12192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B3C9C53-CD0C-96BE-155C-040445E15E8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89099" t="37755"/>
          <a:stretch/>
        </p:blipFill>
        <p:spPr>
          <a:xfrm>
            <a:off x="10862963" y="6093427"/>
            <a:ext cx="1329037" cy="764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3235843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with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784CF-D377-C948-E34F-63EB1F794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736" y="1047752"/>
            <a:ext cx="11156089" cy="764573"/>
          </a:xfrm>
        </p:spPr>
        <p:txBody>
          <a:bodyPr>
            <a:normAutofit/>
          </a:bodyPr>
          <a:lstStyle>
            <a:lvl1pPr>
              <a:defRPr sz="3733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7D2305-3966-F13A-0171-A5F1441B5F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5736" y="2475774"/>
            <a:ext cx="5518665" cy="4020564"/>
          </a:xfrm>
        </p:spPr>
        <p:txBody>
          <a:bodyPr/>
          <a:lstStyle>
            <a:lvl1pPr>
              <a:spcBef>
                <a:spcPts val="667"/>
              </a:spcBef>
              <a:defRPr/>
            </a:lvl1pPr>
            <a:lvl2pPr>
              <a:spcBef>
                <a:spcPts val="667"/>
              </a:spcBef>
              <a:defRPr/>
            </a:lvl2pPr>
            <a:lvl3pPr>
              <a:spcBef>
                <a:spcPts val="667"/>
              </a:spcBef>
              <a:defRPr/>
            </a:lvl3pPr>
            <a:lvl4pPr>
              <a:spcBef>
                <a:spcPts val="667"/>
              </a:spcBef>
              <a:defRPr/>
            </a:lvl4pPr>
            <a:lvl5pPr>
              <a:spcBef>
                <a:spcPts val="667"/>
              </a:spcBef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138D6CF-AB5B-02F8-2A9C-29379FF84C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97600" y="2475774"/>
            <a:ext cx="5434224" cy="4020564"/>
          </a:xfrm>
        </p:spPr>
        <p:txBody>
          <a:bodyPr/>
          <a:lstStyle>
            <a:lvl1pPr>
              <a:spcBef>
                <a:spcPts val="667"/>
              </a:spcBef>
              <a:defRPr/>
            </a:lvl1pPr>
            <a:lvl2pPr>
              <a:spcBef>
                <a:spcPts val="667"/>
              </a:spcBef>
              <a:defRPr/>
            </a:lvl2pPr>
            <a:lvl3pPr>
              <a:spcBef>
                <a:spcPts val="667"/>
              </a:spcBef>
              <a:defRPr/>
            </a:lvl3pPr>
            <a:lvl4pPr>
              <a:spcBef>
                <a:spcPts val="667"/>
              </a:spcBef>
              <a:defRPr/>
            </a:lvl4pPr>
            <a:lvl5pPr>
              <a:spcBef>
                <a:spcPts val="667"/>
              </a:spcBef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8" name="Text Placeholder 14">
            <a:extLst>
              <a:ext uri="{FF2B5EF4-FFF2-40B4-BE49-F238E27FC236}">
                <a16:creationId xmlns:a16="http://schemas.microsoft.com/office/drawing/2014/main" id="{64E78D48-6970-57EA-393A-033421C8B8D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5736" y="1839341"/>
            <a:ext cx="11156091" cy="549091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lnSpc>
                <a:spcPct val="110000"/>
              </a:lnSpc>
              <a:spcBef>
                <a:spcPts val="667"/>
              </a:spcBef>
              <a:buNone/>
              <a:defRPr sz="1867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/>
              <a:t>Subheading option</a:t>
            </a:r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80F2959-F9F3-793E-8135-5BEE1183B2E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8467"/>
            <a:ext cx="12192000" cy="12192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4FBC5CC-8C3B-3517-BDA0-56C5F0DCE55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89099" t="37755"/>
          <a:stretch/>
        </p:blipFill>
        <p:spPr>
          <a:xfrm>
            <a:off x="10862963" y="6093427"/>
            <a:ext cx="1329037" cy="764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288386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3B590CC-A3DB-4186-CEA7-C0B0E49BB9C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4588E09-639D-C953-EF61-FDD8B0FE40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6721" y="2973484"/>
            <a:ext cx="4851399" cy="1325033"/>
          </a:xfrm>
        </p:spPr>
        <p:txBody>
          <a:bodyPr>
            <a:normAutofit/>
          </a:bodyPr>
          <a:lstStyle>
            <a:lvl1pPr>
              <a:defRPr sz="4800"/>
            </a:lvl1pPr>
          </a:lstStyle>
          <a:p>
            <a:r>
              <a:rPr lang="en-GB"/>
              <a:t>Section </a:t>
            </a:r>
            <a:br>
              <a:rPr lang="en-GB"/>
            </a:br>
            <a:r>
              <a:rPr lang="en-GB"/>
              <a:t>break title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592782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One Content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784CF-D377-C948-E34F-63EB1F794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736" y="1047752"/>
            <a:ext cx="11156091" cy="764573"/>
          </a:xfrm>
        </p:spPr>
        <p:txBody>
          <a:bodyPr>
            <a:normAutofit/>
          </a:bodyPr>
          <a:lstStyle>
            <a:lvl1pPr>
              <a:defRPr sz="3733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2D2478B-95ED-8C30-DFCD-7F2B2149046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8467"/>
            <a:ext cx="12192000" cy="1219200"/>
          </a:xfrm>
          <a:prstGeom prst="rect">
            <a:avLst/>
          </a:prstGeom>
        </p:spPr>
      </p:pic>
      <p:sp>
        <p:nvSpPr>
          <p:cNvPr id="9" name="Text Placeholder 14">
            <a:extLst>
              <a:ext uri="{FF2B5EF4-FFF2-40B4-BE49-F238E27FC236}">
                <a16:creationId xmlns:a16="http://schemas.microsoft.com/office/drawing/2014/main" id="{BE1F5D84-93C0-C20E-45B1-75D343F91A3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5736" y="1839341"/>
            <a:ext cx="11156091" cy="549092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lnSpc>
                <a:spcPct val="110000"/>
              </a:lnSpc>
              <a:buNone/>
              <a:defRPr sz="1867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/>
              <a:t>Sub text style – if not, move below text up</a:t>
            </a:r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B3C9C53-CD0C-96BE-155C-040445E15E8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89099" t="37755"/>
          <a:stretch/>
        </p:blipFill>
        <p:spPr>
          <a:xfrm>
            <a:off x="10862963" y="6093427"/>
            <a:ext cx="1329037" cy="764573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B131832-43C7-A6C2-D87B-55E5DF8FAF1C}"/>
              </a:ext>
            </a:extLst>
          </p:cNvPr>
          <p:cNvSpPr>
            <a:spLocks noGrp="1"/>
          </p:cNvSpPr>
          <p:nvPr>
            <p:ph sz="half" idx="11"/>
          </p:nvPr>
        </p:nvSpPr>
        <p:spPr>
          <a:xfrm>
            <a:off x="475735" y="2475774"/>
            <a:ext cx="11156091" cy="402056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6302781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65636446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Slide">
  <p:cSld name="2_Title Slide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8"/>
          <p:cNvSpPr txBox="1">
            <a:spLocks noGrp="1"/>
          </p:cNvSpPr>
          <p:nvPr>
            <p:ph type="title"/>
          </p:nvPr>
        </p:nvSpPr>
        <p:spPr>
          <a:xfrm>
            <a:off x="599385" y="3660487"/>
            <a:ext cx="10515600" cy="68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5EB8"/>
              </a:buClr>
              <a:buSzPts val="3600"/>
              <a:buFont typeface="Arial"/>
              <a:buNone/>
              <a:defRPr sz="4800" b="0" i="0" u="none" strike="noStrike" cap="none">
                <a:solidFill>
                  <a:srgbClr val="005EB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9pPr>
          </a:lstStyle>
          <a:p>
            <a:endParaRPr/>
          </a:p>
        </p:txBody>
      </p:sp>
      <p:sp>
        <p:nvSpPr>
          <p:cNvPr id="76" name="Google Shape;76;p18"/>
          <p:cNvSpPr txBox="1">
            <a:spLocks noGrp="1"/>
          </p:cNvSpPr>
          <p:nvPr>
            <p:ph type="subTitle" idx="1"/>
          </p:nvPr>
        </p:nvSpPr>
        <p:spPr>
          <a:xfrm>
            <a:off x="618301" y="4364955"/>
            <a:ext cx="9144000" cy="47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1333"/>
              </a:spcBef>
              <a:spcAft>
                <a:spcPts val="0"/>
              </a:spcAft>
              <a:buClr>
                <a:srgbClr val="005EB8"/>
              </a:buClr>
              <a:buSzPts val="1800"/>
              <a:buFont typeface="Arial"/>
              <a:buNone/>
              <a:defRPr sz="2400" b="0" i="0" u="none" strike="noStrike" cap="none">
                <a:solidFill>
                  <a:srgbClr val="005EB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6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21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21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21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21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21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21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77" name="Google Shape;77;p18" descr="A picture containing clipart&#10;&#10;Description generated with very high confidence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706771" y="330924"/>
            <a:ext cx="1080655" cy="436419"/>
          </a:xfrm>
          <a:prstGeom prst="rect">
            <a:avLst/>
          </a:prstGeom>
          <a:noFill/>
          <a:ln>
            <a:noFill/>
          </a:ln>
        </p:spPr>
      </p:pic>
      <p:pic>
        <p:nvPicPr>
          <p:cNvPr id="78" name="Google Shape;78;p1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" y="6345225"/>
            <a:ext cx="12192001" cy="309475"/>
          </a:xfrm>
          <a:prstGeom prst="rect">
            <a:avLst/>
          </a:prstGeom>
          <a:noFill/>
          <a:ln>
            <a:noFill/>
          </a:ln>
        </p:spPr>
      </p:pic>
      <p:sp>
        <p:nvSpPr>
          <p:cNvPr id="79" name="Google Shape;79;p18"/>
          <p:cNvSpPr txBox="1"/>
          <p:nvPr/>
        </p:nvSpPr>
        <p:spPr>
          <a:xfrm>
            <a:off x="3434080" y="5792943"/>
            <a:ext cx="5324000" cy="4064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21900" tIns="60933" rIns="121900" bIns="60933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NHS England and NHS Improvement</a:t>
            </a:r>
            <a:endParaRPr sz="1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22833348"/>
      </p:ext>
    </p:extLst>
  </p:cSld>
  <p:clrMapOvr>
    <a:masterClrMapping/>
  </p:clrMapOvr>
  <p:hf hdr="0" ftr="0" dt="0"/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Word slide - standard NHSI">
  <p:cSld name="Word slide - standard NHSI"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20"/>
          <p:cNvSpPr txBox="1">
            <a:spLocks noGrp="1"/>
          </p:cNvSpPr>
          <p:nvPr>
            <p:ph type="body" idx="1"/>
          </p:nvPr>
        </p:nvSpPr>
        <p:spPr>
          <a:xfrm>
            <a:off x="505927" y="1343804"/>
            <a:ext cx="11122000" cy="224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609585" marR="0" lvl="0" indent="-423323" algn="l" rtl="0">
              <a:lnSpc>
                <a:spcPct val="90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1219170" marR="0" lvl="1" indent="-423323" algn="l" rtl="0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828754" marR="0" lvl="2" indent="-423323" algn="l" rtl="0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2438339" marR="0" lvl="3" indent="-423323" algn="l" rtl="0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3047924" marR="0" lvl="4" indent="-423323" algn="l" rtl="0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657509" marR="0" lvl="5" indent="-457189" algn="l" rtl="0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4267093" marR="0" lvl="6" indent="-457189" algn="l" rtl="0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876678" marR="0" lvl="7" indent="-457189" algn="l" rtl="0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5486263" marR="0" lvl="8" indent="-457189" algn="l" rtl="0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9" name="Google Shape;99;p20"/>
          <p:cNvSpPr txBox="1"/>
          <p:nvPr/>
        </p:nvSpPr>
        <p:spPr>
          <a:xfrm>
            <a:off x="388419" y="6372537"/>
            <a:ext cx="863200" cy="3692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600" b="0" i="0" u="none" strike="noStrike" cap="none">
                <a:solidFill>
                  <a:srgbClr val="ACB5BD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r>
              <a:rPr lang="en-GB" sz="1600" b="0" i="0" u="none" strike="noStrike" cap="none">
                <a:solidFill>
                  <a:srgbClr val="ACB5BD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600" b="0" i="0" u="none" strike="noStrike" cap="none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rPr>
              <a:t>  </a:t>
            </a:r>
            <a:r>
              <a:rPr lang="en-GB" sz="1600" b="0" i="0" u="none" strike="noStrike" cap="none">
                <a:solidFill>
                  <a:srgbClr val="005EB8"/>
                </a:solidFill>
                <a:latin typeface="Arial"/>
                <a:ea typeface="Arial"/>
                <a:cs typeface="Arial"/>
                <a:sym typeface="Arial"/>
              </a:rPr>
              <a:t>|</a:t>
            </a:r>
            <a:endParaRPr sz="1600" b="0" i="0" u="none" strike="noStrike" cap="none">
              <a:solidFill>
                <a:schemeClr val="accent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0" name="Google Shape;100;p20"/>
          <p:cNvSpPr txBox="1">
            <a:spLocks noGrp="1"/>
          </p:cNvSpPr>
          <p:nvPr>
            <p:ph type="ftr" idx="11"/>
          </p:nvPr>
        </p:nvSpPr>
        <p:spPr>
          <a:xfrm>
            <a:off x="920901" y="6333439"/>
            <a:ext cx="7630800" cy="36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600" b="0">
                <a:solidFill>
                  <a:srgbClr val="ACB5BD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1" name="Google Shape;101;p20"/>
          <p:cNvSpPr txBox="1">
            <a:spLocks noGrp="1"/>
          </p:cNvSpPr>
          <p:nvPr>
            <p:ph type="title"/>
          </p:nvPr>
        </p:nvSpPr>
        <p:spPr>
          <a:xfrm>
            <a:off x="251968" y="219456"/>
            <a:ext cx="8756000" cy="61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5EB8"/>
              </a:buClr>
              <a:buSzPts val="3600"/>
              <a:buFont typeface="Arial"/>
              <a:buNone/>
              <a:defRPr sz="4800" b="0" i="0" u="none" strike="noStrike" cap="none">
                <a:solidFill>
                  <a:srgbClr val="005EB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9pPr>
          </a:lstStyle>
          <a:p>
            <a:endParaRPr/>
          </a:p>
        </p:txBody>
      </p:sp>
      <p:pic>
        <p:nvPicPr>
          <p:cNvPr id="102" name="Google Shape;102;p2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890000" y="360000"/>
            <a:ext cx="953272" cy="720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48570908"/>
      </p:ext>
    </p:extLst>
  </p:cSld>
  <p:clrMapOvr>
    <a:masterClrMapping/>
  </p:clrMapOvr>
  <p:hf hdr="0" ftr="0" dt="0"/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3A496F0-0FAE-4F35-810B-566977448C4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FFCC8D9-CADD-6C99-7C03-2ACFB0E62E8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513384" y="3767294"/>
            <a:ext cx="5107459" cy="1468221"/>
          </a:xfrm>
        </p:spPr>
        <p:txBody>
          <a:bodyPr anchor="b">
            <a:normAutofit/>
          </a:bodyPr>
          <a:lstStyle>
            <a:lvl1pPr algn="l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</a:t>
            </a:r>
            <a:br>
              <a:rPr lang="en-GB"/>
            </a:br>
            <a:r>
              <a:rPr lang="en-GB"/>
              <a:t>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032C953-E597-D76E-8ED0-C382B0AB98E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513384" y="5362001"/>
            <a:ext cx="5107459" cy="635400"/>
          </a:xfrm>
        </p:spPr>
        <p:txBody>
          <a:bodyPr/>
          <a:lstStyle>
            <a:lvl1pPr marL="0" indent="0" algn="l">
              <a:buNone/>
              <a:defRPr sz="3200">
                <a:solidFill>
                  <a:schemeClr val="bg1"/>
                </a:solidFill>
              </a:defRPr>
            </a:lvl1pPr>
            <a:lvl2pPr marL="609585" indent="0" algn="ctr">
              <a:buNone/>
              <a:defRPr sz="2667"/>
            </a:lvl2pPr>
            <a:lvl3pPr marL="1219170" indent="0" algn="ctr">
              <a:buNone/>
              <a:defRPr sz="2400"/>
            </a:lvl3pPr>
            <a:lvl4pPr marL="1828754" indent="0" algn="ctr">
              <a:buNone/>
              <a:defRPr sz="2133"/>
            </a:lvl4pPr>
            <a:lvl5pPr marL="2438339" indent="0" algn="ctr">
              <a:buNone/>
              <a:defRPr sz="2133"/>
            </a:lvl5pPr>
            <a:lvl6pPr marL="3047924" indent="0" algn="ctr">
              <a:buNone/>
              <a:defRPr sz="2133"/>
            </a:lvl6pPr>
            <a:lvl7pPr marL="3657509" indent="0" algn="ctr">
              <a:buNone/>
              <a:defRPr sz="2133"/>
            </a:lvl7pPr>
            <a:lvl8pPr marL="4267093" indent="0" algn="ctr">
              <a:buNone/>
              <a:defRPr sz="2133"/>
            </a:lvl8pPr>
            <a:lvl9pPr marL="4876678" indent="0" algn="ctr">
              <a:buNone/>
              <a:defRPr sz="2133"/>
            </a:lvl9pPr>
          </a:lstStyle>
          <a:p>
            <a:r>
              <a:rPr lang="en-GB"/>
              <a:t>Details here</a:t>
            </a:r>
            <a:endParaRPr lang="en-US"/>
          </a:p>
        </p:txBody>
      </p:sp>
      <p:sp>
        <p:nvSpPr>
          <p:cNvPr id="4" name="No_Classification">
            <a:extLst>
              <a:ext uri="{FF2B5EF4-FFF2-40B4-BE49-F238E27FC236}">
                <a16:creationId xmlns:a16="http://schemas.microsoft.com/office/drawing/2014/main" id="{ED1169DA-9F03-45E6-90FF-25A50AB1216C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619083" y="6700689"/>
            <a:ext cx="662263" cy="456365"/>
          </a:xfrm>
          <a:prstGeom prst="rect">
            <a:avLst/>
          </a:prstGeom>
          <a:noFill/>
        </p:spPr>
        <p:txBody>
          <a:bodyPr vert="horz" lIns="47921" tIns="23876" rIns="47921" bIns="62315" rtlCol="0">
            <a:spAutoFit/>
          </a:bodyPr>
          <a:lstStyle/>
          <a:p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149791798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brea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3B590CC-A3DB-4186-CEA7-C0B0E49BB9C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4588E09-639D-C953-EF61-FDD8B0FE40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6721" y="2973484"/>
            <a:ext cx="4851399" cy="1325033"/>
          </a:xfrm>
        </p:spPr>
        <p:txBody>
          <a:bodyPr>
            <a:normAutofit/>
          </a:bodyPr>
          <a:lstStyle>
            <a:lvl1pPr>
              <a:defRPr sz="4800"/>
            </a:lvl1pPr>
          </a:lstStyle>
          <a:p>
            <a:r>
              <a:rPr lang="en-GB"/>
              <a:t>Section </a:t>
            </a:r>
            <a:br>
              <a:rPr lang="en-GB"/>
            </a:br>
            <a:r>
              <a:rPr lang="en-GB"/>
              <a:t>break title</a:t>
            </a:r>
            <a:endParaRPr lang="en-US"/>
          </a:p>
        </p:txBody>
      </p:sp>
      <p:sp>
        <p:nvSpPr>
          <p:cNvPr id="3" name="No_Classification">
            <a:extLst>
              <a:ext uri="{FF2B5EF4-FFF2-40B4-BE49-F238E27FC236}">
                <a16:creationId xmlns:a16="http://schemas.microsoft.com/office/drawing/2014/main" id="{F68AE4C2-E670-4754-AB14-7F7969428648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619083" y="6700689"/>
            <a:ext cx="662263" cy="456365"/>
          </a:xfrm>
          <a:prstGeom prst="rect">
            <a:avLst/>
          </a:prstGeom>
          <a:noFill/>
        </p:spPr>
        <p:txBody>
          <a:bodyPr vert="horz" lIns="47921" tIns="23876" rIns="47921" bIns="62315" rtlCol="0">
            <a:spAutoFit/>
          </a:bodyPr>
          <a:lstStyle/>
          <a:p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1371342585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Hold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3B590CC-A3DB-4186-CEA7-C0B0E49BB9C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596AEFF5-B890-D1B7-8893-872F599A45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737" y="1518013"/>
            <a:ext cx="8563761" cy="764573"/>
          </a:xfrm>
        </p:spPr>
        <p:txBody>
          <a:bodyPr>
            <a:normAutofit/>
          </a:bodyPr>
          <a:lstStyle>
            <a:lvl1pPr>
              <a:defRPr sz="3733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B0CFF5BF-6669-4A23-944D-611811A4054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5737" y="2320647"/>
            <a:ext cx="8563761" cy="3174460"/>
          </a:xfrm>
        </p:spPr>
        <p:txBody>
          <a:bodyPr/>
          <a:lstStyle>
            <a:lvl1pPr>
              <a:lnSpc>
                <a:spcPct val="100000"/>
              </a:lnSpc>
              <a:spcBef>
                <a:spcPts val="667"/>
              </a:spcBef>
              <a:defRPr>
                <a:solidFill>
                  <a:schemeClr val="bg1"/>
                </a:solidFill>
              </a:defRPr>
            </a:lvl1pPr>
            <a:lvl2pPr>
              <a:lnSpc>
                <a:spcPct val="100000"/>
              </a:lnSpc>
              <a:spcBef>
                <a:spcPts val="667"/>
              </a:spcBef>
              <a:defRPr>
                <a:solidFill>
                  <a:schemeClr val="bg1"/>
                </a:solidFill>
              </a:defRPr>
            </a:lvl2pPr>
            <a:lvl3pPr>
              <a:lnSpc>
                <a:spcPct val="100000"/>
              </a:lnSpc>
              <a:spcBef>
                <a:spcPts val="667"/>
              </a:spcBef>
              <a:defRPr>
                <a:solidFill>
                  <a:schemeClr val="bg1"/>
                </a:solidFill>
              </a:defRPr>
            </a:lvl3pPr>
            <a:lvl4pPr>
              <a:lnSpc>
                <a:spcPct val="100000"/>
              </a:lnSpc>
              <a:spcBef>
                <a:spcPts val="667"/>
              </a:spcBef>
              <a:defRPr>
                <a:solidFill>
                  <a:schemeClr val="bg1"/>
                </a:solidFill>
              </a:defRPr>
            </a:lvl4pPr>
            <a:lvl5pPr>
              <a:lnSpc>
                <a:spcPct val="100000"/>
              </a:lnSpc>
              <a:spcBef>
                <a:spcPts val="667"/>
              </a:spcBef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2" name="No_Classification">
            <a:extLst>
              <a:ext uri="{FF2B5EF4-FFF2-40B4-BE49-F238E27FC236}">
                <a16:creationId xmlns:a16="http://schemas.microsoft.com/office/drawing/2014/main" id="{D207F123-80DB-4A64-BA7D-97DF27DC0611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619083" y="6700689"/>
            <a:ext cx="662263" cy="456365"/>
          </a:xfrm>
          <a:prstGeom prst="rect">
            <a:avLst/>
          </a:prstGeom>
          <a:noFill/>
        </p:spPr>
        <p:txBody>
          <a:bodyPr vert="horz" lIns="47921" tIns="23876" rIns="47921" bIns="62315" rtlCol="0">
            <a:spAutoFit/>
          </a:bodyPr>
          <a:lstStyle/>
          <a:p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570463493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ne Content with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784CF-D377-C948-E34F-63EB1F794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736" y="1047752"/>
            <a:ext cx="11156091" cy="764573"/>
          </a:xfrm>
        </p:spPr>
        <p:txBody>
          <a:bodyPr>
            <a:normAutofit/>
          </a:bodyPr>
          <a:lstStyle>
            <a:lvl1pPr>
              <a:defRPr sz="3733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7D2305-3966-F13A-0171-A5F1441B5F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5736" y="2481837"/>
            <a:ext cx="11156091" cy="4020564"/>
          </a:xfrm>
        </p:spPr>
        <p:txBody>
          <a:bodyPr/>
          <a:lstStyle>
            <a:lvl1pPr>
              <a:lnSpc>
                <a:spcPct val="100000"/>
              </a:lnSpc>
              <a:spcBef>
                <a:spcPts val="667"/>
              </a:spcBef>
              <a:defRPr/>
            </a:lvl1pPr>
            <a:lvl2pPr>
              <a:lnSpc>
                <a:spcPct val="100000"/>
              </a:lnSpc>
              <a:spcBef>
                <a:spcPts val="667"/>
              </a:spcBef>
              <a:defRPr/>
            </a:lvl2pPr>
            <a:lvl3pPr>
              <a:lnSpc>
                <a:spcPct val="100000"/>
              </a:lnSpc>
              <a:spcBef>
                <a:spcPts val="667"/>
              </a:spcBef>
              <a:defRPr/>
            </a:lvl3pPr>
            <a:lvl4pPr>
              <a:lnSpc>
                <a:spcPct val="100000"/>
              </a:lnSpc>
              <a:spcBef>
                <a:spcPts val="667"/>
              </a:spcBef>
              <a:defRPr/>
            </a:lvl4pPr>
            <a:lvl5pPr>
              <a:lnSpc>
                <a:spcPct val="100000"/>
              </a:lnSpc>
              <a:spcBef>
                <a:spcPts val="667"/>
              </a:spcBef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2D2478B-95ED-8C30-DFCD-7F2B2149046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8467"/>
            <a:ext cx="12192000" cy="1219200"/>
          </a:xfrm>
          <a:prstGeom prst="rect">
            <a:avLst/>
          </a:prstGeom>
        </p:spPr>
      </p:pic>
      <p:sp>
        <p:nvSpPr>
          <p:cNvPr id="9" name="Text Placeholder 14">
            <a:extLst>
              <a:ext uri="{FF2B5EF4-FFF2-40B4-BE49-F238E27FC236}">
                <a16:creationId xmlns:a16="http://schemas.microsoft.com/office/drawing/2014/main" id="{BE1F5D84-93C0-C20E-45B1-75D343F91A3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5736" y="1839341"/>
            <a:ext cx="11156091" cy="549092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lnSpc>
                <a:spcPct val="110000"/>
              </a:lnSpc>
              <a:spcBef>
                <a:spcPts val="667"/>
              </a:spcBef>
              <a:buNone/>
              <a:defRPr sz="1867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/>
              <a:t>Subheading option</a:t>
            </a:r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B3C9C53-CD0C-96BE-155C-040445E15E8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89099" t="37755"/>
          <a:stretch/>
        </p:blipFill>
        <p:spPr>
          <a:xfrm>
            <a:off x="10862963" y="6093427"/>
            <a:ext cx="1329037" cy="764573"/>
          </a:xfrm>
          <a:prstGeom prst="rect">
            <a:avLst/>
          </a:prstGeom>
        </p:spPr>
      </p:pic>
      <p:sp>
        <p:nvSpPr>
          <p:cNvPr id="4" name="No_Classification">
            <a:extLst>
              <a:ext uri="{FF2B5EF4-FFF2-40B4-BE49-F238E27FC236}">
                <a16:creationId xmlns:a16="http://schemas.microsoft.com/office/drawing/2014/main" id="{251F6C1F-9BEA-4FE3-88C0-EDB7B5EC01D8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619083" y="6700689"/>
            <a:ext cx="662263" cy="456365"/>
          </a:xfrm>
          <a:prstGeom prst="rect">
            <a:avLst/>
          </a:prstGeom>
          <a:noFill/>
        </p:spPr>
        <p:txBody>
          <a:bodyPr vert="horz" lIns="47921" tIns="23876" rIns="47921" bIns="62315" rtlCol="0">
            <a:spAutoFit/>
          </a:bodyPr>
          <a:lstStyle/>
          <a:p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2762286415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On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784CF-D377-C948-E34F-63EB1F794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736" y="1047752"/>
            <a:ext cx="11156091" cy="764573"/>
          </a:xfrm>
        </p:spPr>
        <p:txBody>
          <a:bodyPr>
            <a:normAutofit/>
          </a:bodyPr>
          <a:lstStyle>
            <a:lvl1pPr>
              <a:defRPr sz="3733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7D2305-3966-F13A-0171-A5F1441B5F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5736" y="1850386"/>
            <a:ext cx="11156091" cy="4020564"/>
          </a:xfrm>
        </p:spPr>
        <p:txBody>
          <a:bodyPr/>
          <a:lstStyle>
            <a:lvl1pPr>
              <a:lnSpc>
                <a:spcPct val="100000"/>
              </a:lnSpc>
              <a:spcBef>
                <a:spcPts val="667"/>
              </a:spcBef>
              <a:defRPr/>
            </a:lvl1pPr>
            <a:lvl2pPr>
              <a:lnSpc>
                <a:spcPct val="100000"/>
              </a:lnSpc>
              <a:spcBef>
                <a:spcPts val="667"/>
              </a:spcBef>
              <a:defRPr/>
            </a:lvl2pPr>
            <a:lvl3pPr>
              <a:lnSpc>
                <a:spcPct val="100000"/>
              </a:lnSpc>
              <a:spcBef>
                <a:spcPts val="667"/>
              </a:spcBef>
              <a:defRPr/>
            </a:lvl3pPr>
            <a:lvl4pPr>
              <a:lnSpc>
                <a:spcPct val="100000"/>
              </a:lnSpc>
              <a:spcBef>
                <a:spcPts val="667"/>
              </a:spcBef>
              <a:defRPr/>
            </a:lvl4pPr>
            <a:lvl5pPr>
              <a:lnSpc>
                <a:spcPct val="100000"/>
              </a:lnSpc>
              <a:spcBef>
                <a:spcPts val="667"/>
              </a:spcBef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2D2478B-95ED-8C30-DFCD-7F2B2149046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8467"/>
            <a:ext cx="12192000" cy="12192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B3C9C53-CD0C-96BE-155C-040445E15E8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89099" t="37755"/>
          <a:stretch/>
        </p:blipFill>
        <p:spPr>
          <a:xfrm>
            <a:off x="10862963" y="6093427"/>
            <a:ext cx="1329037" cy="764573"/>
          </a:xfrm>
          <a:prstGeom prst="rect">
            <a:avLst/>
          </a:prstGeom>
        </p:spPr>
      </p:pic>
      <p:sp>
        <p:nvSpPr>
          <p:cNvPr id="4" name="No_Classification">
            <a:extLst>
              <a:ext uri="{FF2B5EF4-FFF2-40B4-BE49-F238E27FC236}">
                <a16:creationId xmlns:a16="http://schemas.microsoft.com/office/drawing/2014/main" id="{1CFED849-1C92-4176-9FE3-DC89CD659CE5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619083" y="6700689"/>
            <a:ext cx="662263" cy="456365"/>
          </a:xfrm>
          <a:prstGeom prst="rect">
            <a:avLst/>
          </a:prstGeom>
          <a:noFill/>
        </p:spPr>
        <p:txBody>
          <a:bodyPr vert="horz" lIns="47921" tIns="23876" rIns="47921" bIns="62315" rtlCol="0">
            <a:spAutoFit/>
          </a:bodyPr>
          <a:lstStyle/>
          <a:p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2617370764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 with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784CF-D377-C948-E34F-63EB1F794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736" y="1047752"/>
            <a:ext cx="11156089" cy="764573"/>
          </a:xfrm>
        </p:spPr>
        <p:txBody>
          <a:bodyPr>
            <a:normAutofit/>
          </a:bodyPr>
          <a:lstStyle>
            <a:lvl1pPr>
              <a:defRPr sz="3733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7D2305-3966-F13A-0171-A5F1441B5F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5736" y="2475774"/>
            <a:ext cx="5518665" cy="4020564"/>
          </a:xfrm>
        </p:spPr>
        <p:txBody>
          <a:bodyPr/>
          <a:lstStyle>
            <a:lvl1pPr>
              <a:spcBef>
                <a:spcPts val="667"/>
              </a:spcBef>
              <a:defRPr/>
            </a:lvl1pPr>
            <a:lvl2pPr>
              <a:spcBef>
                <a:spcPts val="667"/>
              </a:spcBef>
              <a:defRPr/>
            </a:lvl2pPr>
            <a:lvl3pPr>
              <a:spcBef>
                <a:spcPts val="667"/>
              </a:spcBef>
              <a:defRPr/>
            </a:lvl3pPr>
            <a:lvl4pPr>
              <a:spcBef>
                <a:spcPts val="667"/>
              </a:spcBef>
              <a:defRPr/>
            </a:lvl4pPr>
            <a:lvl5pPr>
              <a:spcBef>
                <a:spcPts val="667"/>
              </a:spcBef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138D6CF-AB5B-02F8-2A9C-29379FF84C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97600" y="2475774"/>
            <a:ext cx="5434224" cy="4020564"/>
          </a:xfrm>
        </p:spPr>
        <p:txBody>
          <a:bodyPr/>
          <a:lstStyle>
            <a:lvl1pPr>
              <a:spcBef>
                <a:spcPts val="667"/>
              </a:spcBef>
              <a:defRPr/>
            </a:lvl1pPr>
            <a:lvl2pPr>
              <a:spcBef>
                <a:spcPts val="667"/>
              </a:spcBef>
              <a:defRPr/>
            </a:lvl2pPr>
            <a:lvl3pPr>
              <a:spcBef>
                <a:spcPts val="667"/>
              </a:spcBef>
              <a:defRPr/>
            </a:lvl3pPr>
            <a:lvl4pPr>
              <a:spcBef>
                <a:spcPts val="667"/>
              </a:spcBef>
              <a:defRPr/>
            </a:lvl4pPr>
            <a:lvl5pPr>
              <a:spcBef>
                <a:spcPts val="667"/>
              </a:spcBef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8" name="Text Placeholder 14">
            <a:extLst>
              <a:ext uri="{FF2B5EF4-FFF2-40B4-BE49-F238E27FC236}">
                <a16:creationId xmlns:a16="http://schemas.microsoft.com/office/drawing/2014/main" id="{64E78D48-6970-57EA-393A-033421C8B8D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5736" y="1839341"/>
            <a:ext cx="11156091" cy="549091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lnSpc>
                <a:spcPct val="110000"/>
              </a:lnSpc>
              <a:spcBef>
                <a:spcPts val="667"/>
              </a:spcBef>
              <a:buNone/>
              <a:defRPr sz="1867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/>
              <a:t>Subheading option</a:t>
            </a:r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80F2959-F9F3-793E-8135-5BEE1183B2E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8467"/>
            <a:ext cx="12192000" cy="12192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4FBC5CC-8C3B-3517-BDA0-56C5F0DCE55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89099" t="37755"/>
          <a:stretch/>
        </p:blipFill>
        <p:spPr>
          <a:xfrm>
            <a:off x="10862963" y="6093427"/>
            <a:ext cx="1329037" cy="764573"/>
          </a:xfrm>
          <a:prstGeom prst="rect">
            <a:avLst/>
          </a:prstGeom>
        </p:spPr>
      </p:pic>
      <p:sp>
        <p:nvSpPr>
          <p:cNvPr id="5" name="No_Classification">
            <a:extLst>
              <a:ext uri="{FF2B5EF4-FFF2-40B4-BE49-F238E27FC236}">
                <a16:creationId xmlns:a16="http://schemas.microsoft.com/office/drawing/2014/main" id="{BCAFBED8-E9DA-49E7-B227-45B2EB187FC8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619083" y="6700689"/>
            <a:ext cx="662263" cy="456365"/>
          </a:xfrm>
          <a:prstGeom prst="rect">
            <a:avLst/>
          </a:prstGeom>
          <a:noFill/>
        </p:spPr>
        <p:txBody>
          <a:bodyPr vert="horz" lIns="47921" tIns="23876" rIns="47921" bIns="62315" rtlCol="0">
            <a:spAutoFit/>
          </a:bodyPr>
          <a:lstStyle/>
          <a:p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35339390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ld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3B590CC-A3DB-4186-CEA7-C0B0E49BB9C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596AEFF5-B890-D1B7-8893-872F599A45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737" y="1518013"/>
            <a:ext cx="8563761" cy="764573"/>
          </a:xfrm>
        </p:spPr>
        <p:txBody>
          <a:bodyPr>
            <a:normAutofit/>
          </a:bodyPr>
          <a:lstStyle>
            <a:lvl1pPr>
              <a:defRPr sz="3733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B0CFF5BF-6669-4A23-944D-611811A4054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5737" y="2320647"/>
            <a:ext cx="8563761" cy="3174460"/>
          </a:xfrm>
        </p:spPr>
        <p:txBody>
          <a:bodyPr/>
          <a:lstStyle>
            <a:lvl1pPr>
              <a:lnSpc>
                <a:spcPct val="100000"/>
              </a:lnSpc>
              <a:spcBef>
                <a:spcPts val="667"/>
              </a:spcBef>
              <a:defRPr>
                <a:solidFill>
                  <a:schemeClr val="bg1"/>
                </a:solidFill>
              </a:defRPr>
            </a:lvl1pPr>
            <a:lvl2pPr>
              <a:lnSpc>
                <a:spcPct val="100000"/>
              </a:lnSpc>
              <a:spcBef>
                <a:spcPts val="667"/>
              </a:spcBef>
              <a:defRPr>
                <a:solidFill>
                  <a:schemeClr val="bg1"/>
                </a:solidFill>
              </a:defRPr>
            </a:lvl2pPr>
            <a:lvl3pPr>
              <a:lnSpc>
                <a:spcPct val="100000"/>
              </a:lnSpc>
              <a:spcBef>
                <a:spcPts val="667"/>
              </a:spcBef>
              <a:defRPr>
                <a:solidFill>
                  <a:schemeClr val="bg1"/>
                </a:solidFill>
              </a:defRPr>
            </a:lvl3pPr>
            <a:lvl4pPr>
              <a:lnSpc>
                <a:spcPct val="100000"/>
              </a:lnSpc>
              <a:spcBef>
                <a:spcPts val="667"/>
              </a:spcBef>
              <a:defRPr>
                <a:solidFill>
                  <a:schemeClr val="bg1"/>
                </a:solidFill>
              </a:defRPr>
            </a:lvl4pPr>
            <a:lvl5pPr>
              <a:lnSpc>
                <a:spcPct val="100000"/>
              </a:lnSpc>
              <a:spcBef>
                <a:spcPts val="667"/>
              </a:spcBef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2836454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3B590CC-A3DB-4186-CEA7-C0B0E49BB9C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4588E09-639D-C953-EF61-FDD8B0FE40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6721" y="2973484"/>
            <a:ext cx="4851399" cy="1325033"/>
          </a:xfrm>
        </p:spPr>
        <p:txBody>
          <a:bodyPr>
            <a:normAutofit/>
          </a:bodyPr>
          <a:lstStyle>
            <a:lvl1pPr>
              <a:defRPr sz="4800"/>
            </a:lvl1pPr>
          </a:lstStyle>
          <a:p>
            <a:r>
              <a:rPr lang="en-GB"/>
              <a:t>Section </a:t>
            </a:r>
            <a:br>
              <a:rPr lang="en-GB"/>
            </a:br>
            <a:r>
              <a:rPr lang="en-GB"/>
              <a:t>break title</a:t>
            </a:r>
            <a:endParaRPr lang="en-US"/>
          </a:p>
        </p:txBody>
      </p:sp>
      <p:sp>
        <p:nvSpPr>
          <p:cNvPr id="3" name="No_Classification">
            <a:extLst>
              <a:ext uri="{FF2B5EF4-FFF2-40B4-BE49-F238E27FC236}">
                <a16:creationId xmlns:a16="http://schemas.microsoft.com/office/drawing/2014/main" id="{37D1568B-B5CF-4D77-B837-9C6DC53B8525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619083" y="6700689"/>
            <a:ext cx="662263" cy="456365"/>
          </a:xfrm>
          <a:prstGeom prst="rect">
            <a:avLst/>
          </a:prstGeom>
          <a:noFill/>
        </p:spPr>
        <p:txBody>
          <a:bodyPr vert="horz" lIns="47921" tIns="23876" rIns="47921" bIns="62315" rtlCol="0">
            <a:spAutoFit/>
          </a:bodyPr>
          <a:lstStyle/>
          <a:p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1071782245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On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784CF-D377-C948-E34F-63EB1F794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736" y="1047752"/>
            <a:ext cx="11156091" cy="764573"/>
          </a:xfrm>
        </p:spPr>
        <p:txBody>
          <a:bodyPr>
            <a:normAutofit/>
          </a:bodyPr>
          <a:lstStyle>
            <a:lvl1pPr>
              <a:defRPr sz="3733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2D2478B-95ED-8C30-DFCD-7F2B2149046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8467"/>
            <a:ext cx="12192000" cy="12192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B3C9C53-CD0C-96BE-155C-040445E15E8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89099" t="37755"/>
          <a:stretch/>
        </p:blipFill>
        <p:spPr>
          <a:xfrm>
            <a:off x="10862963" y="6093427"/>
            <a:ext cx="1329037" cy="764573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B131832-43C7-A6C2-D87B-55E5DF8FAF1C}"/>
              </a:ext>
            </a:extLst>
          </p:cNvPr>
          <p:cNvSpPr>
            <a:spLocks noGrp="1"/>
          </p:cNvSpPr>
          <p:nvPr>
            <p:ph sz="half" idx="11"/>
          </p:nvPr>
        </p:nvSpPr>
        <p:spPr>
          <a:xfrm>
            <a:off x="475735" y="1839341"/>
            <a:ext cx="11156091" cy="402056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3" name="No_Classification">
            <a:extLst>
              <a:ext uri="{FF2B5EF4-FFF2-40B4-BE49-F238E27FC236}">
                <a16:creationId xmlns:a16="http://schemas.microsoft.com/office/drawing/2014/main" id="{1AB02808-4D00-4077-81C4-BFD1DE217A1E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619083" y="6700689"/>
            <a:ext cx="662263" cy="456365"/>
          </a:xfrm>
          <a:prstGeom prst="rect">
            <a:avLst/>
          </a:prstGeom>
          <a:noFill/>
        </p:spPr>
        <p:txBody>
          <a:bodyPr vert="horz" lIns="47921" tIns="23876" rIns="47921" bIns="62315" rtlCol="0">
            <a:spAutoFit/>
          </a:bodyPr>
          <a:lstStyle/>
          <a:p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4115586666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One Content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784CF-D377-C948-E34F-63EB1F794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736" y="1047752"/>
            <a:ext cx="11156091" cy="764573"/>
          </a:xfrm>
        </p:spPr>
        <p:txBody>
          <a:bodyPr>
            <a:normAutofit/>
          </a:bodyPr>
          <a:lstStyle>
            <a:lvl1pPr>
              <a:defRPr sz="3733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2D2478B-95ED-8C30-DFCD-7F2B2149046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8467"/>
            <a:ext cx="12192000" cy="1219200"/>
          </a:xfrm>
          <a:prstGeom prst="rect">
            <a:avLst/>
          </a:prstGeom>
        </p:spPr>
      </p:pic>
      <p:sp>
        <p:nvSpPr>
          <p:cNvPr id="9" name="Text Placeholder 14">
            <a:extLst>
              <a:ext uri="{FF2B5EF4-FFF2-40B4-BE49-F238E27FC236}">
                <a16:creationId xmlns:a16="http://schemas.microsoft.com/office/drawing/2014/main" id="{BE1F5D84-93C0-C20E-45B1-75D343F91A3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5736" y="1839341"/>
            <a:ext cx="11156091" cy="549092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lnSpc>
                <a:spcPct val="110000"/>
              </a:lnSpc>
              <a:buNone/>
              <a:defRPr sz="1867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/>
              <a:t>Sub text style – if not, move below text up</a:t>
            </a:r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B3C9C53-CD0C-96BE-155C-040445E15E8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89099" t="37755"/>
          <a:stretch/>
        </p:blipFill>
        <p:spPr>
          <a:xfrm>
            <a:off x="10862963" y="6093427"/>
            <a:ext cx="1329037" cy="764573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B131832-43C7-A6C2-D87B-55E5DF8FAF1C}"/>
              </a:ext>
            </a:extLst>
          </p:cNvPr>
          <p:cNvSpPr>
            <a:spLocks noGrp="1"/>
          </p:cNvSpPr>
          <p:nvPr>
            <p:ph sz="half" idx="11"/>
          </p:nvPr>
        </p:nvSpPr>
        <p:spPr>
          <a:xfrm>
            <a:off x="475735" y="2475774"/>
            <a:ext cx="11156091" cy="402056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3" name="No_Classification">
            <a:extLst>
              <a:ext uri="{FF2B5EF4-FFF2-40B4-BE49-F238E27FC236}">
                <a16:creationId xmlns:a16="http://schemas.microsoft.com/office/drawing/2014/main" id="{FD80FE07-1E4A-4899-82A7-B27EE9D90A57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619083" y="6700689"/>
            <a:ext cx="662263" cy="456365"/>
          </a:xfrm>
          <a:prstGeom prst="rect">
            <a:avLst/>
          </a:prstGeom>
          <a:noFill/>
        </p:spPr>
        <p:txBody>
          <a:bodyPr vert="horz" lIns="47921" tIns="23876" rIns="47921" bIns="62315" rtlCol="0">
            <a:spAutoFit/>
          </a:bodyPr>
          <a:lstStyle/>
          <a:p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258530091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784CF-D377-C948-E34F-63EB1F794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736" y="1047752"/>
            <a:ext cx="11156089" cy="764573"/>
          </a:xfrm>
        </p:spPr>
        <p:txBody>
          <a:bodyPr>
            <a:normAutofit/>
          </a:bodyPr>
          <a:lstStyle>
            <a:lvl1pPr>
              <a:defRPr sz="3733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7D2305-3966-F13A-0171-A5F1441B5F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5736" y="1839342"/>
            <a:ext cx="5518665" cy="402056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138D6CF-AB5B-02F8-2A9C-29379FF84C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97600" y="1839342"/>
            <a:ext cx="5434224" cy="402056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80F2959-F9F3-793E-8135-5BEE1183B2E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8467"/>
            <a:ext cx="12192000" cy="12192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4FBC5CC-8C3B-3517-BDA0-56C5F0DCE55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89099" t="37755"/>
          <a:stretch/>
        </p:blipFill>
        <p:spPr>
          <a:xfrm>
            <a:off x="10862963" y="6093427"/>
            <a:ext cx="1329037" cy="764573"/>
          </a:xfrm>
          <a:prstGeom prst="rect">
            <a:avLst/>
          </a:prstGeom>
        </p:spPr>
      </p:pic>
      <p:sp>
        <p:nvSpPr>
          <p:cNvPr id="5" name="No_Classification">
            <a:extLst>
              <a:ext uri="{FF2B5EF4-FFF2-40B4-BE49-F238E27FC236}">
                <a16:creationId xmlns:a16="http://schemas.microsoft.com/office/drawing/2014/main" id="{6E9CD8FD-AF95-4CCF-842A-2AA9A73A86D3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619083" y="6700689"/>
            <a:ext cx="662263" cy="456365"/>
          </a:xfrm>
          <a:prstGeom prst="rect">
            <a:avLst/>
          </a:prstGeom>
          <a:noFill/>
        </p:spPr>
        <p:txBody>
          <a:bodyPr vert="horz" lIns="47921" tIns="23876" rIns="47921" bIns="62315" rtlCol="0">
            <a:spAutoFit/>
          </a:bodyPr>
          <a:lstStyle/>
          <a:p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1012353827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784CF-D377-C948-E34F-63EB1F794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736" y="1047752"/>
            <a:ext cx="11156089" cy="764573"/>
          </a:xfrm>
        </p:spPr>
        <p:txBody>
          <a:bodyPr>
            <a:normAutofit/>
          </a:bodyPr>
          <a:lstStyle>
            <a:lvl1pPr>
              <a:defRPr sz="3733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7D2305-3966-F13A-0171-A5F1441B5F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5736" y="2475774"/>
            <a:ext cx="5518665" cy="402056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138D6CF-AB5B-02F8-2A9C-29379FF84C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97600" y="2475774"/>
            <a:ext cx="5434224" cy="402056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8" name="Text Placeholder 14">
            <a:extLst>
              <a:ext uri="{FF2B5EF4-FFF2-40B4-BE49-F238E27FC236}">
                <a16:creationId xmlns:a16="http://schemas.microsoft.com/office/drawing/2014/main" id="{64E78D48-6970-57EA-393A-033421C8B8D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5736" y="1839341"/>
            <a:ext cx="11156091" cy="549091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lnSpc>
                <a:spcPct val="110000"/>
              </a:lnSpc>
              <a:buNone/>
              <a:defRPr sz="1867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/>
              <a:t>Sub text style – if not, move below text up</a:t>
            </a:r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80F2959-F9F3-793E-8135-5BEE1183B2E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8467"/>
            <a:ext cx="12192000" cy="12192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4FBC5CC-8C3B-3517-BDA0-56C5F0DCE55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89099" t="37755"/>
          <a:stretch/>
        </p:blipFill>
        <p:spPr>
          <a:xfrm>
            <a:off x="10862963" y="6093427"/>
            <a:ext cx="1329037" cy="764573"/>
          </a:xfrm>
          <a:prstGeom prst="rect">
            <a:avLst/>
          </a:prstGeom>
        </p:spPr>
      </p:pic>
      <p:sp>
        <p:nvSpPr>
          <p:cNvPr id="5" name="No_Classification">
            <a:extLst>
              <a:ext uri="{FF2B5EF4-FFF2-40B4-BE49-F238E27FC236}">
                <a16:creationId xmlns:a16="http://schemas.microsoft.com/office/drawing/2014/main" id="{D828B64E-CC84-4740-B87A-EE116EBB1430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619083" y="6700689"/>
            <a:ext cx="662263" cy="456365"/>
          </a:xfrm>
          <a:prstGeom prst="rect">
            <a:avLst/>
          </a:prstGeom>
          <a:noFill/>
        </p:spPr>
        <p:txBody>
          <a:bodyPr vert="horz" lIns="47921" tIns="23876" rIns="47921" bIns="62315" rtlCol="0">
            <a:spAutoFit/>
          </a:bodyPr>
          <a:lstStyle/>
          <a:p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2583315172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One Content with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784CF-D377-C948-E34F-63EB1F794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736" y="1047752"/>
            <a:ext cx="11156091" cy="764573"/>
          </a:xfrm>
        </p:spPr>
        <p:txBody>
          <a:bodyPr>
            <a:normAutofit/>
          </a:bodyPr>
          <a:lstStyle>
            <a:lvl1pPr>
              <a:defRPr sz="3733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7D2305-3966-F13A-0171-A5F1441B5F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5736" y="2481837"/>
            <a:ext cx="11156091" cy="4020564"/>
          </a:xfrm>
        </p:spPr>
        <p:txBody>
          <a:bodyPr/>
          <a:lstStyle>
            <a:lvl1pPr>
              <a:lnSpc>
                <a:spcPct val="100000"/>
              </a:lnSpc>
              <a:spcBef>
                <a:spcPts val="667"/>
              </a:spcBef>
              <a:defRPr/>
            </a:lvl1pPr>
            <a:lvl2pPr>
              <a:lnSpc>
                <a:spcPct val="100000"/>
              </a:lnSpc>
              <a:spcBef>
                <a:spcPts val="667"/>
              </a:spcBef>
              <a:defRPr/>
            </a:lvl2pPr>
            <a:lvl3pPr>
              <a:lnSpc>
                <a:spcPct val="100000"/>
              </a:lnSpc>
              <a:spcBef>
                <a:spcPts val="667"/>
              </a:spcBef>
              <a:defRPr/>
            </a:lvl3pPr>
            <a:lvl4pPr>
              <a:lnSpc>
                <a:spcPct val="100000"/>
              </a:lnSpc>
              <a:spcBef>
                <a:spcPts val="667"/>
              </a:spcBef>
              <a:defRPr/>
            </a:lvl4pPr>
            <a:lvl5pPr>
              <a:lnSpc>
                <a:spcPct val="100000"/>
              </a:lnSpc>
              <a:spcBef>
                <a:spcPts val="667"/>
              </a:spcBef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2D2478B-95ED-8C30-DFCD-7F2B2149046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8467"/>
            <a:ext cx="12192000" cy="1219200"/>
          </a:xfrm>
          <a:prstGeom prst="rect">
            <a:avLst/>
          </a:prstGeom>
        </p:spPr>
      </p:pic>
      <p:sp>
        <p:nvSpPr>
          <p:cNvPr id="9" name="Text Placeholder 14">
            <a:extLst>
              <a:ext uri="{FF2B5EF4-FFF2-40B4-BE49-F238E27FC236}">
                <a16:creationId xmlns:a16="http://schemas.microsoft.com/office/drawing/2014/main" id="{BE1F5D84-93C0-C20E-45B1-75D343F91A3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5736" y="1839341"/>
            <a:ext cx="11156091" cy="549092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lnSpc>
                <a:spcPct val="110000"/>
              </a:lnSpc>
              <a:spcBef>
                <a:spcPts val="667"/>
              </a:spcBef>
              <a:buNone/>
              <a:defRPr sz="1867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/>
              <a:t>Subheading option</a:t>
            </a:r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B3C9C53-CD0C-96BE-155C-040445E15E8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89099" t="37755"/>
          <a:stretch/>
        </p:blipFill>
        <p:spPr>
          <a:xfrm>
            <a:off x="10862963" y="6093427"/>
            <a:ext cx="1329037" cy="764573"/>
          </a:xfrm>
          <a:prstGeom prst="rect">
            <a:avLst/>
          </a:prstGeom>
        </p:spPr>
      </p:pic>
      <p:sp>
        <p:nvSpPr>
          <p:cNvPr id="4" name="No_Classification">
            <a:extLst>
              <a:ext uri="{FF2B5EF4-FFF2-40B4-BE49-F238E27FC236}">
                <a16:creationId xmlns:a16="http://schemas.microsoft.com/office/drawing/2014/main" id="{79AA4D95-0068-427C-924A-C73F6D430B21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619083" y="6700689"/>
            <a:ext cx="662263" cy="456365"/>
          </a:xfrm>
          <a:prstGeom prst="rect">
            <a:avLst/>
          </a:prstGeom>
          <a:noFill/>
        </p:spPr>
        <p:txBody>
          <a:bodyPr vert="horz" lIns="47921" tIns="23876" rIns="47921" bIns="62315" rtlCol="0">
            <a:spAutoFit/>
          </a:bodyPr>
          <a:lstStyle/>
          <a:p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2687513491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NSDE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6860" y="1337745"/>
            <a:ext cx="11178283" cy="1325563"/>
          </a:xfrm>
        </p:spPr>
        <p:txBody>
          <a:bodyPr>
            <a:normAutofit/>
          </a:bodyPr>
          <a:lstStyle>
            <a:lvl1pPr>
              <a:defRPr sz="400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6860" y="2798245"/>
            <a:ext cx="11178281" cy="3818312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B98F2A2-5109-15C2-8804-FB1C091251B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9536" y="3493"/>
            <a:ext cx="12182464" cy="1249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9265487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784CF-D377-C948-E34F-63EB1F794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736" y="1047752"/>
            <a:ext cx="11156089" cy="764573"/>
          </a:xfrm>
        </p:spPr>
        <p:txBody>
          <a:bodyPr>
            <a:normAutofit/>
          </a:bodyPr>
          <a:lstStyle>
            <a:lvl1pPr>
              <a:defRPr sz="3733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7D2305-3966-F13A-0171-A5F1441B5F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5736" y="1850386"/>
            <a:ext cx="5518665" cy="4020564"/>
          </a:xfrm>
        </p:spPr>
        <p:txBody>
          <a:bodyPr/>
          <a:lstStyle>
            <a:lvl1pPr>
              <a:spcBef>
                <a:spcPts val="667"/>
              </a:spcBef>
              <a:defRPr/>
            </a:lvl1pPr>
            <a:lvl2pPr>
              <a:spcBef>
                <a:spcPts val="667"/>
              </a:spcBef>
              <a:defRPr/>
            </a:lvl2pPr>
            <a:lvl3pPr>
              <a:spcBef>
                <a:spcPts val="667"/>
              </a:spcBef>
              <a:defRPr/>
            </a:lvl3pPr>
            <a:lvl4pPr>
              <a:spcBef>
                <a:spcPts val="667"/>
              </a:spcBef>
              <a:defRPr/>
            </a:lvl4pPr>
            <a:lvl5pPr>
              <a:spcBef>
                <a:spcPts val="667"/>
              </a:spcBef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138D6CF-AB5B-02F8-2A9C-29379FF84C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97600" y="1850386"/>
            <a:ext cx="5434224" cy="4020564"/>
          </a:xfrm>
        </p:spPr>
        <p:txBody>
          <a:bodyPr/>
          <a:lstStyle>
            <a:lvl1pPr>
              <a:spcBef>
                <a:spcPts val="667"/>
              </a:spcBef>
              <a:defRPr/>
            </a:lvl1pPr>
            <a:lvl2pPr>
              <a:spcBef>
                <a:spcPts val="667"/>
              </a:spcBef>
              <a:defRPr/>
            </a:lvl2pPr>
            <a:lvl3pPr>
              <a:spcBef>
                <a:spcPts val="667"/>
              </a:spcBef>
              <a:defRPr/>
            </a:lvl3pPr>
            <a:lvl4pPr>
              <a:spcBef>
                <a:spcPts val="667"/>
              </a:spcBef>
              <a:defRPr/>
            </a:lvl4pPr>
            <a:lvl5pPr>
              <a:spcBef>
                <a:spcPts val="667"/>
              </a:spcBef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80F2959-F9F3-793E-8135-5BEE1183B2E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8467"/>
            <a:ext cx="12192000" cy="12192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4FBC5CC-8C3B-3517-BDA0-56C5F0DCE55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89099" t="37755"/>
          <a:stretch/>
        </p:blipFill>
        <p:spPr>
          <a:xfrm>
            <a:off x="10862963" y="6093427"/>
            <a:ext cx="1329037" cy="764573"/>
          </a:xfrm>
          <a:prstGeom prst="rect">
            <a:avLst/>
          </a:prstGeom>
        </p:spPr>
      </p:pic>
      <p:sp>
        <p:nvSpPr>
          <p:cNvPr id="5" name="No_Classification">
            <a:extLst>
              <a:ext uri="{FF2B5EF4-FFF2-40B4-BE49-F238E27FC236}">
                <a16:creationId xmlns:a16="http://schemas.microsoft.com/office/drawing/2014/main" id="{F83FFE26-3E64-47F1-A604-6F9E5EED9ACA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619083" y="6700689"/>
            <a:ext cx="662263" cy="456365"/>
          </a:xfrm>
          <a:prstGeom prst="rect">
            <a:avLst/>
          </a:prstGeom>
          <a:noFill/>
        </p:spPr>
        <p:txBody>
          <a:bodyPr vert="horz" lIns="47921" tIns="23876" rIns="47921" bIns="62315" rtlCol="0">
            <a:spAutoFit/>
          </a:bodyPr>
          <a:lstStyle/>
          <a:p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1628255859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784CF-D377-C948-E34F-63EB1F794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736" y="1047752"/>
            <a:ext cx="11156089" cy="764573"/>
          </a:xfrm>
        </p:spPr>
        <p:txBody>
          <a:bodyPr>
            <a:normAutofit/>
          </a:bodyPr>
          <a:lstStyle>
            <a:lvl1pPr>
              <a:defRPr sz="3733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7D2305-3966-F13A-0171-A5F1441B5F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5736" y="1850386"/>
            <a:ext cx="5518665" cy="4020564"/>
          </a:xfrm>
        </p:spPr>
        <p:txBody>
          <a:bodyPr/>
          <a:lstStyle>
            <a:lvl1pPr>
              <a:spcBef>
                <a:spcPts val="667"/>
              </a:spcBef>
              <a:defRPr/>
            </a:lvl1pPr>
            <a:lvl2pPr>
              <a:spcBef>
                <a:spcPts val="667"/>
              </a:spcBef>
              <a:defRPr/>
            </a:lvl2pPr>
            <a:lvl3pPr>
              <a:spcBef>
                <a:spcPts val="667"/>
              </a:spcBef>
              <a:defRPr/>
            </a:lvl3pPr>
            <a:lvl4pPr>
              <a:spcBef>
                <a:spcPts val="667"/>
              </a:spcBef>
              <a:defRPr/>
            </a:lvl4pPr>
            <a:lvl5pPr>
              <a:spcBef>
                <a:spcPts val="667"/>
              </a:spcBef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138D6CF-AB5B-02F8-2A9C-29379FF84C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97600" y="1850386"/>
            <a:ext cx="5434224" cy="4020564"/>
          </a:xfrm>
        </p:spPr>
        <p:txBody>
          <a:bodyPr/>
          <a:lstStyle>
            <a:lvl1pPr>
              <a:spcBef>
                <a:spcPts val="667"/>
              </a:spcBef>
              <a:defRPr/>
            </a:lvl1pPr>
            <a:lvl2pPr>
              <a:spcBef>
                <a:spcPts val="667"/>
              </a:spcBef>
              <a:defRPr/>
            </a:lvl2pPr>
            <a:lvl3pPr>
              <a:spcBef>
                <a:spcPts val="667"/>
              </a:spcBef>
              <a:defRPr/>
            </a:lvl3pPr>
            <a:lvl4pPr>
              <a:spcBef>
                <a:spcPts val="667"/>
              </a:spcBef>
              <a:defRPr/>
            </a:lvl4pPr>
            <a:lvl5pPr>
              <a:spcBef>
                <a:spcPts val="667"/>
              </a:spcBef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80F2959-F9F3-793E-8135-5BEE1183B2E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8467"/>
            <a:ext cx="12192000" cy="12192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4FBC5CC-8C3B-3517-BDA0-56C5F0DCE55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89099" t="37755"/>
          <a:stretch/>
        </p:blipFill>
        <p:spPr>
          <a:xfrm>
            <a:off x="10862963" y="6093427"/>
            <a:ext cx="1329037" cy="764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9445662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3A496F0-0FAE-4F35-810B-566977448C4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FFCC8D9-CADD-6C99-7C03-2ACFB0E62E8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513384" y="3767294"/>
            <a:ext cx="5107459" cy="1468221"/>
          </a:xfrm>
        </p:spPr>
        <p:txBody>
          <a:bodyPr anchor="b">
            <a:normAutofit/>
          </a:bodyPr>
          <a:lstStyle>
            <a:lvl1pPr algn="l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</a:t>
            </a:r>
            <a:br>
              <a:rPr lang="en-GB"/>
            </a:br>
            <a:r>
              <a:rPr lang="en-GB"/>
              <a:t>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032C953-E597-D76E-8ED0-C382B0AB98E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513384" y="5362001"/>
            <a:ext cx="5107459" cy="635400"/>
          </a:xfrm>
        </p:spPr>
        <p:txBody>
          <a:bodyPr/>
          <a:lstStyle>
            <a:lvl1pPr marL="0" indent="0" algn="l">
              <a:buNone/>
              <a:defRPr sz="3200">
                <a:solidFill>
                  <a:schemeClr val="bg1"/>
                </a:solidFill>
              </a:defRPr>
            </a:lvl1pPr>
            <a:lvl2pPr marL="609585" indent="0" algn="ctr">
              <a:buNone/>
              <a:defRPr sz="2667"/>
            </a:lvl2pPr>
            <a:lvl3pPr marL="1219170" indent="0" algn="ctr">
              <a:buNone/>
              <a:defRPr sz="2400"/>
            </a:lvl3pPr>
            <a:lvl4pPr marL="1828754" indent="0" algn="ctr">
              <a:buNone/>
              <a:defRPr sz="2133"/>
            </a:lvl4pPr>
            <a:lvl5pPr marL="2438339" indent="0" algn="ctr">
              <a:buNone/>
              <a:defRPr sz="2133"/>
            </a:lvl5pPr>
            <a:lvl6pPr marL="3047924" indent="0" algn="ctr">
              <a:buNone/>
              <a:defRPr sz="2133"/>
            </a:lvl6pPr>
            <a:lvl7pPr marL="3657509" indent="0" algn="ctr">
              <a:buNone/>
              <a:defRPr sz="2133"/>
            </a:lvl7pPr>
            <a:lvl8pPr marL="4267093" indent="0" algn="ctr">
              <a:buNone/>
              <a:defRPr sz="2133"/>
            </a:lvl8pPr>
            <a:lvl9pPr marL="4876678" indent="0" algn="ctr">
              <a:buNone/>
              <a:defRPr sz="2133"/>
            </a:lvl9pPr>
          </a:lstStyle>
          <a:p>
            <a:r>
              <a:rPr lang="en-GB"/>
              <a:t>Details here</a:t>
            </a:r>
            <a:endParaRPr lang="en-US"/>
          </a:p>
        </p:txBody>
      </p:sp>
      <p:sp>
        <p:nvSpPr>
          <p:cNvPr id="4" name="No_Classification">
            <a:extLst>
              <a:ext uri="{FF2B5EF4-FFF2-40B4-BE49-F238E27FC236}">
                <a16:creationId xmlns:a16="http://schemas.microsoft.com/office/drawing/2014/main" id="{7F6EF059-FA9C-D006-9DB7-8A8392B9FE20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619083" y="6700689"/>
            <a:ext cx="662263" cy="456365"/>
          </a:xfrm>
          <a:prstGeom prst="rect">
            <a:avLst/>
          </a:prstGeom>
          <a:noFill/>
        </p:spPr>
        <p:txBody>
          <a:bodyPr vert="horz" lIns="47921" tIns="23876" rIns="47921" bIns="62315" rtlCol="0">
            <a:spAutoFit/>
          </a:bodyPr>
          <a:lstStyle/>
          <a:p>
            <a:endParaRPr lang="en-GB" sz="2400"/>
          </a:p>
        </p:txBody>
      </p:sp>
    </p:spTree>
    <p:extLst>
      <p:ext uri="{BB962C8B-B14F-4D97-AF65-F5344CB8AC3E}">
        <p14:creationId xmlns:p14="http://schemas.microsoft.com/office/powerpoint/2010/main" val="42670402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Content with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784CF-D377-C948-E34F-63EB1F794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736" y="1047752"/>
            <a:ext cx="11156091" cy="764573"/>
          </a:xfrm>
        </p:spPr>
        <p:txBody>
          <a:bodyPr>
            <a:normAutofit/>
          </a:bodyPr>
          <a:lstStyle>
            <a:lvl1pPr>
              <a:defRPr sz="3733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7D2305-3966-F13A-0171-A5F1441B5F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5736" y="2481837"/>
            <a:ext cx="11156091" cy="4020564"/>
          </a:xfrm>
        </p:spPr>
        <p:txBody>
          <a:bodyPr/>
          <a:lstStyle>
            <a:lvl1pPr>
              <a:lnSpc>
                <a:spcPct val="100000"/>
              </a:lnSpc>
              <a:spcBef>
                <a:spcPts val="667"/>
              </a:spcBef>
              <a:defRPr/>
            </a:lvl1pPr>
            <a:lvl2pPr>
              <a:lnSpc>
                <a:spcPct val="100000"/>
              </a:lnSpc>
              <a:spcBef>
                <a:spcPts val="667"/>
              </a:spcBef>
              <a:defRPr/>
            </a:lvl2pPr>
            <a:lvl3pPr>
              <a:lnSpc>
                <a:spcPct val="100000"/>
              </a:lnSpc>
              <a:spcBef>
                <a:spcPts val="667"/>
              </a:spcBef>
              <a:defRPr/>
            </a:lvl3pPr>
            <a:lvl4pPr>
              <a:lnSpc>
                <a:spcPct val="100000"/>
              </a:lnSpc>
              <a:spcBef>
                <a:spcPts val="667"/>
              </a:spcBef>
              <a:defRPr/>
            </a:lvl4pPr>
            <a:lvl5pPr>
              <a:lnSpc>
                <a:spcPct val="100000"/>
              </a:lnSpc>
              <a:spcBef>
                <a:spcPts val="667"/>
              </a:spcBef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2D2478B-95ED-8C30-DFCD-7F2B2149046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8467"/>
            <a:ext cx="12192000" cy="1219200"/>
          </a:xfrm>
          <a:prstGeom prst="rect">
            <a:avLst/>
          </a:prstGeom>
        </p:spPr>
      </p:pic>
      <p:sp>
        <p:nvSpPr>
          <p:cNvPr id="9" name="Text Placeholder 14">
            <a:extLst>
              <a:ext uri="{FF2B5EF4-FFF2-40B4-BE49-F238E27FC236}">
                <a16:creationId xmlns:a16="http://schemas.microsoft.com/office/drawing/2014/main" id="{BE1F5D84-93C0-C20E-45B1-75D343F91A3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5736" y="1839341"/>
            <a:ext cx="11156091" cy="549092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lnSpc>
                <a:spcPct val="110000"/>
              </a:lnSpc>
              <a:spcBef>
                <a:spcPts val="667"/>
              </a:spcBef>
              <a:buNone/>
              <a:defRPr sz="1867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/>
              <a:t>Subheading option</a:t>
            </a:r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B3C9C53-CD0C-96BE-155C-040445E15E8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89099" t="37755"/>
          <a:stretch/>
        </p:blipFill>
        <p:spPr>
          <a:xfrm>
            <a:off x="10862963" y="6093427"/>
            <a:ext cx="1329037" cy="764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9549135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ction brea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3B590CC-A3DB-4186-CEA7-C0B0E49BB9C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4588E09-639D-C953-EF61-FDD8B0FE40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6721" y="2973484"/>
            <a:ext cx="4851399" cy="1325033"/>
          </a:xfrm>
        </p:spPr>
        <p:txBody>
          <a:bodyPr>
            <a:normAutofit/>
          </a:bodyPr>
          <a:lstStyle>
            <a:lvl1pPr>
              <a:defRPr sz="4800"/>
            </a:lvl1pPr>
          </a:lstStyle>
          <a:p>
            <a:r>
              <a:rPr lang="en-GB"/>
              <a:t>Section </a:t>
            </a:r>
            <a:br>
              <a:rPr lang="en-GB"/>
            </a:br>
            <a:r>
              <a:rPr lang="en-GB"/>
              <a:t>break title</a:t>
            </a:r>
            <a:endParaRPr lang="en-US"/>
          </a:p>
        </p:txBody>
      </p:sp>
      <p:sp>
        <p:nvSpPr>
          <p:cNvPr id="3" name="No_Classification">
            <a:extLst>
              <a:ext uri="{FF2B5EF4-FFF2-40B4-BE49-F238E27FC236}">
                <a16:creationId xmlns:a16="http://schemas.microsoft.com/office/drawing/2014/main" id="{565EE02A-CFED-B723-56F4-8643A257DBAF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619083" y="6700689"/>
            <a:ext cx="662263" cy="456365"/>
          </a:xfrm>
          <a:prstGeom prst="rect">
            <a:avLst/>
          </a:prstGeom>
          <a:noFill/>
        </p:spPr>
        <p:txBody>
          <a:bodyPr vert="horz" lIns="47921" tIns="23876" rIns="47921" bIns="62315" rtlCol="0">
            <a:spAutoFit/>
          </a:bodyPr>
          <a:lstStyle/>
          <a:p>
            <a:endParaRPr lang="en-GB" sz="2400"/>
          </a:p>
        </p:txBody>
      </p:sp>
    </p:spTree>
    <p:extLst>
      <p:ext uri="{BB962C8B-B14F-4D97-AF65-F5344CB8AC3E}">
        <p14:creationId xmlns:p14="http://schemas.microsoft.com/office/powerpoint/2010/main" val="1720829631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Hold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3B590CC-A3DB-4186-CEA7-C0B0E49BB9C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596AEFF5-B890-D1B7-8893-872F599A45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737" y="1518013"/>
            <a:ext cx="8563761" cy="764573"/>
          </a:xfrm>
        </p:spPr>
        <p:txBody>
          <a:bodyPr>
            <a:normAutofit/>
          </a:bodyPr>
          <a:lstStyle>
            <a:lvl1pPr>
              <a:defRPr sz="3733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B0CFF5BF-6669-4A23-944D-611811A4054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5737" y="2320647"/>
            <a:ext cx="8563761" cy="3174460"/>
          </a:xfrm>
        </p:spPr>
        <p:txBody>
          <a:bodyPr/>
          <a:lstStyle>
            <a:lvl1pPr>
              <a:lnSpc>
                <a:spcPct val="100000"/>
              </a:lnSpc>
              <a:spcBef>
                <a:spcPts val="667"/>
              </a:spcBef>
              <a:defRPr>
                <a:solidFill>
                  <a:schemeClr val="bg1"/>
                </a:solidFill>
              </a:defRPr>
            </a:lvl1pPr>
            <a:lvl2pPr>
              <a:lnSpc>
                <a:spcPct val="100000"/>
              </a:lnSpc>
              <a:spcBef>
                <a:spcPts val="667"/>
              </a:spcBef>
              <a:defRPr>
                <a:solidFill>
                  <a:schemeClr val="bg1"/>
                </a:solidFill>
              </a:defRPr>
            </a:lvl2pPr>
            <a:lvl3pPr>
              <a:lnSpc>
                <a:spcPct val="100000"/>
              </a:lnSpc>
              <a:spcBef>
                <a:spcPts val="667"/>
              </a:spcBef>
              <a:defRPr>
                <a:solidFill>
                  <a:schemeClr val="bg1"/>
                </a:solidFill>
              </a:defRPr>
            </a:lvl3pPr>
            <a:lvl4pPr>
              <a:lnSpc>
                <a:spcPct val="100000"/>
              </a:lnSpc>
              <a:spcBef>
                <a:spcPts val="667"/>
              </a:spcBef>
              <a:defRPr>
                <a:solidFill>
                  <a:schemeClr val="bg1"/>
                </a:solidFill>
              </a:defRPr>
            </a:lvl4pPr>
            <a:lvl5pPr>
              <a:lnSpc>
                <a:spcPct val="100000"/>
              </a:lnSpc>
              <a:spcBef>
                <a:spcPts val="667"/>
              </a:spcBef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2" name="No_Classification">
            <a:extLst>
              <a:ext uri="{FF2B5EF4-FFF2-40B4-BE49-F238E27FC236}">
                <a16:creationId xmlns:a16="http://schemas.microsoft.com/office/drawing/2014/main" id="{475B3213-DD69-616E-90AB-ECCCBECF5642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619083" y="6700689"/>
            <a:ext cx="662263" cy="456365"/>
          </a:xfrm>
          <a:prstGeom prst="rect">
            <a:avLst/>
          </a:prstGeom>
          <a:noFill/>
        </p:spPr>
        <p:txBody>
          <a:bodyPr vert="horz" lIns="47921" tIns="23876" rIns="47921" bIns="62315" rtlCol="0">
            <a:spAutoFit/>
          </a:bodyPr>
          <a:lstStyle/>
          <a:p>
            <a:endParaRPr lang="en-GB" sz="2400"/>
          </a:p>
        </p:txBody>
      </p:sp>
    </p:spTree>
    <p:extLst>
      <p:ext uri="{BB962C8B-B14F-4D97-AF65-F5344CB8AC3E}">
        <p14:creationId xmlns:p14="http://schemas.microsoft.com/office/powerpoint/2010/main" val="2040939278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One Content with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784CF-D377-C948-E34F-63EB1F794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736" y="1047752"/>
            <a:ext cx="11156091" cy="764573"/>
          </a:xfrm>
        </p:spPr>
        <p:txBody>
          <a:bodyPr>
            <a:normAutofit/>
          </a:bodyPr>
          <a:lstStyle>
            <a:lvl1pPr>
              <a:defRPr sz="3733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7D2305-3966-F13A-0171-A5F1441B5F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5736" y="2481837"/>
            <a:ext cx="11156091" cy="4020564"/>
          </a:xfrm>
        </p:spPr>
        <p:txBody>
          <a:bodyPr/>
          <a:lstStyle>
            <a:lvl1pPr>
              <a:lnSpc>
                <a:spcPct val="100000"/>
              </a:lnSpc>
              <a:spcBef>
                <a:spcPts val="667"/>
              </a:spcBef>
              <a:defRPr/>
            </a:lvl1pPr>
            <a:lvl2pPr>
              <a:lnSpc>
                <a:spcPct val="100000"/>
              </a:lnSpc>
              <a:spcBef>
                <a:spcPts val="667"/>
              </a:spcBef>
              <a:defRPr/>
            </a:lvl2pPr>
            <a:lvl3pPr>
              <a:lnSpc>
                <a:spcPct val="100000"/>
              </a:lnSpc>
              <a:spcBef>
                <a:spcPts val="667"/>
              </a:spcBef>
              <a:defRPr/>
            </a:lvl3pPr>
            <a:lvl4pPr>
              <a:lnSpc>
                <a:spcPct val="100000"/>
              </a:lnSpc>
              <a:spcBef>
                <a:spcPts val="667"/>
              </a:spcBef>
              <a:defRPr/>
            </a:lvl4pPr>
            <a:lvl5pPr>
              <a:lnSpc>
                <a:spcPct val="100000"/>
              </a:lnSpc>
              <a:spcBef>
                <a:spcPts val="667"/>
              </a:spcBef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2D2478B-95ED-8C30-DFCD-7F2B2149046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8467"/>
            <a:ext cx="12192000" cy="1219200"/>
          </a:xfrm>
          <a:prstGeom prst="rect">
            <a:avLst/>
          </a:prstGeom>
        </p:spPr>
      </p:pic>
      <p:sp>
        <p:nvSpPr>
          <p:cNvPr id="9" name="Text Placeholder 14">
            <a:extLst>
              <a:ext uri="{FF2B5EF4-FFF2-40B4-BE49-F238E27FC236}">
                <a16:creationId xmlns:a16="http://schemas.microsoft.com/office/drawing/2014/main" id="{BE1F5D84-93C0-C20E-45B1-75D343F91A3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5736" y="1839341"/>
            <a:ext cx="11156091" cy="549092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lnSpc>
                <a:spcPct val="110000"/>
              </a:lnSpc>
              <a:spcBef>
                <a:spcPts val="667"/>
              </a:spcBef>
              <a:buNone/>
              <a:defRPr sz="1867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/>
              <a:t>Subheading option</a:t>
            </a:r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B3C9C53-CD0C-96BE-155C-040445E15E8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89099" t="37755"/>
          <a:stretch/>
        </p:blipFill>
        <p:spPr>
          <a:xfrm>
            <a:off x="10862963" y="6093427"/>
            <a:ext cx="1329037" cy="764573"/>
          </a:xfrm>
          <a:prstGeom prst="rect">
            <a:avLst/>
          </a:prstGeom>
        </p:spPr>
      </p:pic>
      <p:sp>
        <p:nvSpPr>
          <p:cNvPr id="4" name="No_Classification">
            <a:extLst>
              <a:ext uri="{FF2B5EF4-FFF2-40B4-BE49-F238E27FC236}">
                <a16:creationId xmlns:a16="http://schemas.microsoft.com/office/drawing/2014/main" id="{BB1D729F-0A0D-B35C-1AF3-A2822709097C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619083" y="6700689"/>
            <a:ext cx="662263" cy="456365"/>
          </a:xfrm>
          <a:prstGeom prst="rect">
            <a:avLst/>
          </a:prstGeom>
          <a:noFill/>
        </p:spPr>
        <p:txBody>
          <a:bodyPr vert="horz" lIns="47921" tIns="23876" rIns="47921" bIns="62315" rtlCol="0">
            <a:spAutoFit/>
          </a:bodyPr>
          <a:lstStyle/>
          <a:p>
            <a:endParaRPr lang="en-GB" sz="2400"/>
          </a:p>
        </p:txBody>
      </p:sp>
    </p:spTree>
    <p:extLst>
      <p:ext uri="{BB962C8B-B14F-4D97-AF65-F5344CB8AC3E}">
        <p14:creationId xmlns:p14="http://schemas.microsoft.com/office/powerpoint/2010/main" val="795418316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On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784CF-D377-C948-E34F-63EB1F794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736" y="1047752"/>
            <a:ext cx="11156091" cy="764573"/>
          </a:xfrm>
        </p:spPr>
        <p:txBody>
          <a:bodyPr>
            <a:normAutofit/>
          </a:bodyPr>
          <a:lstStyle>
            <a:lvl1pPr>
              <a:defRPr sz="3733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7D2305-3966-F13A-0171-A5F1441B5F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5736" y="1850386"/>
            <a:ext cx="11156091" cy="4020564"/>
          </a:xfrm>
        </p:spPr>
        <p:txBody>
          <a:bodyPr/>
          <a:lstStyle>
            <a:lvl1pPr>
              <a:lnSpc>
                <a:spcPct val="100000"/>
              </a:lnSpc>
              <a:spcBef>
                <a:spcPts val="667"/>
              </a:spcBef>
              <a:defRPr/>
            </a:lvl1pPr>
            <a:lvl2pPr>
              <a:lnSpc>
                <a:spcPct val="100000"/>
              </a:lnSpc>
              <a:spcBef>
                <a:spcPts val="667"/>
              </a:spcBef>
              <a:defRPr/>
            </a:lvl2pPr>
            <a:lvl3pPr>
              <a:lnSpc>
                <a:spcPct val="100000"/>
              </a:lnSpc>
              <a:spcBef>
                <a:spcPts val="667"/>
              </a:spcBef>
              <a:defRPr/>
            </a:lvl3pPr>
            <a:lvl4pPr>
              <a:lnSpc>
                <a:spcPct val="100000"/>
              </a:lnSpc>
              <a:spcBef>
                <a:spcPts val="667"/>
              </a:spcBef>
              <a:defRPr/>
            </a:lvl4pPr>
            <a:lvl5pPr>
              <a:lnSpc>
                <a:spcPct val="100000"/>
              </a:lnSpc>
              <a:spcBef>
                <a:spcPts val="667"/>
              </a:spcBef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2D2478B-95ED-8C30-DFCD-7F2B2149046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8467"/>
            <a:ext cx="12192000" cy="12192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B3C9C53-CD0C-96BE-155C-040445E15E8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89099" t="37755"/>
          <a:stretch/>
        </p:blipFill>
        <p:spPr>
          <a:xfrm>
            <a:off x="10862963" y="6093427"/>
            <a:ext cx="1329037" cy="764573"/>
          </a:xfrm>
          <a:prstGeom prst="rect">
            <a:avLst/>
          </a:prstGeom>
        </p:spPr>
      </p:pic>
      <p:sp>
        <p:nvSpPr>
          <p:cNvPr id="4" name="No_Classification">
            <a:extLst>
              <a:ext uri="{FF2B5EF4-FFF2-40B4-BE49-F238E27FC236}">
                <a16:creationId xmlns:a16="http://schemas.microsoft.com/office/drawing/2014/main" id="{3D3722D7-CA55-A611-7AF6-DE19BE416BA6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619083" y="6700689"/>
            <a:ext cx="662263" cy="456365"/>
          </a:xfrm>
          <a:prstGeom prst="rect">
            <a:avLst/>
          </a:prstGeom>
          <a:noFill/>
        </p:spPr>
        <p:txBody>
          <a:bodyPr vert="horz" lIns="47921" tIns="23876" rIns="47921" bIns="62315" rtlCol="0">
            <a:spAutoFit/>
          </a:bodyPr>
          <a:lstStyle/>
          <a:p>
            <a:endParaRPr lang="en-GB" sz="2400"/>
          </a:p>
        </p:txBody>
      </p:sp>
    </p:spTree>
    <p:extLst>
      <p:ext uri="{BB962C8B-B14F-4D97-AF65-F5344CB8AC3E}">
        <p14:creationId xmlns:p14="http://schemas.microsoft.com/office/powerpoint/2010/main" val="1323384015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wo Content with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784CF-D377-C948-E34F-63EB1F794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736" y="1047752"/>
            <a:ext cx="11156089" cy="764573"/>
          </a:xfrm>
        </p:spPr>
        <p:txBody>
          <a:bodyPr>
            <a:normAutofit/>
          </a:bodyPr>
          <a:lstStyle>
            <a:lvl1pPr>
              <a:defRPr sz="3733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7D2305-3966-F13A-0171-A5F1441B5F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5736" y="2475774"/>
            <a:ext cx="5518665" cy="4020564"/>
          </a:xfrm>
        </p:spPr>
        <p:txBody>
          <a:bodyPr/>
          <a:lstStyle>
            <a:lvl1pPr>
              <a:spcBef>
                <a:spcPts val="667"/>
              </a:spcBef>
              <a:defRPr/>
            </a:lvl1pPr>
            <a:lvl2pPr>
              <a:spcBef>
                <a:spcPts val="667"/>
              </a:spcBef>
              <a:defRPr/>
            </a:lvl2pPr>
            <a:lvl3pPr>
              <a:spcBef>
                <a:spcPts val="667"/>
              </a:spcBef>
              <a:defRPr/>
            </a:lvl3pPr>
            <a:lvl4pPr>
              <a:spcBef>
                <a:spcPts val="667"/>
              </a:spcBef>
              <a:defRPr/>
            </a:lvl4pPr>
            <a:lvl5pPr>
              <a:spcBef>
                <a:spcPts val="667"/>
              </a:spcBef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138D6CF-AB5B-02F8-2A9C-29379FF84C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97600" y="2475774"/>
            <a:ext cx="5434224" cy="4020564"/>
          </a:xfrm>
        </p:spPr>
        <p:txBody>
          <a:bodyPr/>
          <a:lstStyle>
            <a:lvl1pPr>
              <a:spcBef>
                <a:spcPts val="667"/>
              </a:spcBef>
              <a:defRPr/>
            </a:lvl1pPr>
            <a:lvl2pPr>
              <a:spcBef>
                <a:spcPts val="667"/>
              </a:spcBef>
              <a:defRPr/>
            </a:lvl2pPr>
            <a:lvl3pPr>
              <a:spcBef>
                <a:spcPts val="667"/>
              </a:spcBef>
              <a:defRPr/>
            </a:lvl3pPr>
            <a:lvl4pPr>
              <a:spcBef>
                <a:spcPts val="667"/>
              </a:spcBef>
              <a:defRPr/>
            </a:lvl4pPr>
            <a:lvl5pPr>
              <a:spcBef>
                <a:spcPts val="667"/>
              </a:spcBef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8" name="Text Placeholder 14">
            <a:extLst>
              <a:ext uri="{FF2B5EF4-FFF2-40B4-BE49-F238E27FC236}">
                <a16:creationId xmlns:a16="http://schemas.microsoft.com/office/drawing/2014/main" id="{64E78D48-6970-57EA-393A-033421C8B8D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5736" y="1839341"/>
            <a:ext cx="11156091" cy="549091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lnSpc>
                <a:spcPct val="110000"/>
              </a:lnSpc>
              <a:spcBef>
                <a:spcPts val="667"/>
              </a:spcBef>
              <a:buNone/>
              <a:defRPr sz="1867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/>
              <a:t>Subheading option</a:t>
            </a:r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80F2959-F9F3-793E-8135-5BEE1183B2E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8467"/>
            <a:ext cx="12192000" cy="12192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4FBC5CC-8C3B-3517-BDA0-56C5F0DCE55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89099" t="37755"/>
          <a:stretch/>
        </p:blipFill>
        <p:spPr>
          <a:xfrm>
            <a:off x="10862963" y="6093427"/>
            <a:ext cx="1329037" cy="764573"/>
          </a:xfrm>
          <a:prstGeom prst="rect">
            <a:avLst/>
          </a:prstGeom>
        </p:spPr>
      </p:pic>
      <p:sp>
        <p:nvSpPr>
          <p:cNvPr id="5" name="No_Classification">
            <a:extLst>
              <a:ext uri="{FF2B5EF4-FFF2-40B4-BE49-F238E27FC236}">
                <a16:creationId xmlns:a16="http://schemas.microsoft.com/office/drawing/2014/main" id="{AB41C092-8935-72A5-69B2-97B8CC2E361F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619083" y="6700689"/>
            <a:ext cx="662263" cy="456365"/>
          </a:xfrm>
          <a:prstGeom prst="rect">
            <a:avLst/>
          </a:prstGeom>
          <a:noFill/>
        </p:spPr>
        <p:txBody>
          <a:bodyPr vert="horz" lIns="47921" tIns="23876" rIns="47921" bIns="62315" rtlCol="0">
            <a:spAutoFit/>
          </a:bodyPr>
          <a:lstStyle/>
          <a:p>
            <a:endParaRPr lang="en-GB" sz="2400"/>
          </a:p>
        </p:txBody>
      </p:sp>
    </p:spTree>
    <p:extLst>
      <p:ext uri="{BB962C8B-B14F-4D97-AF65-F5344CB8AC3E}">
        <p14:creationId xmlns:p14="http://schemas.microsoft.com/office/powerpoint/2010/main" val="347595516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784CF-D377-C948-E34F-63EB1F794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736" y="1047752"/>
            <a:ext cx="11156089" cy="764573"/>
          </a:xfrm>
        </p:spPr>
        <p:txBody>
          <a:bodyPr>
            <a:normAutofit/>
          </a:bodyPr>
          <a:lstStyle>
            <a:lvl1pPr>
              <a:defRPr sz="3733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7D2305-3966-F13A-0171-A5F1441B5F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5736" y="1850386"/>
            <a:ext cx="5518665" cy="4020564"/>
          </a:xfrm>
        </p:spPr>
        <p:txBody>
          <a:bodyPr/>
          <a:lstStyle>
            <a:lvl1pPr>
              <a:spcBef>
                <a:spcPts val="667"/>
              </a:spcBef>
              <a:defRPr/>
            </a:lvl1pPr>
            <a:lvl2pPr>
              <a:spcBef>
                <a:spcPts val="667"/>
              </a:spcBef>
              <a:defRPr/>
            </a:lvl2pPr>
            <a:lvl3pPr>
              <a:spcBef>
                <a:spcPts val="667"/>
              </a:spcBef>
              <a:defRPr/>
            </a:lvl3pPr>
            <a:lvl4pPr>
              <a:spcBef>
                <a:spcPts val="667"/>
              </a:spcBef>
              <a:defRPr/>
            </a:lvl4pPr>
            <a:lvl5pPr>
              <a:spcBef>
                <a:spcPts val="667"/>
              </a:spcBef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138D6CF-AB5B-02F8-2A9C-29379FF84C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97600" y="1850386"/>
            <a:ext cx="5434224" cy="4020564"/>
          </a:xfrm>
        </p:spPr>
        <p:txBody>
          <a:bodyPr/>
          <a:lstStyle>
            <a:lvl1pPr>
              <a:spcBef>
                <a:spcPts val="667"/>
              </a:spcBef>
              <a:defRPr/>
            </a:lvl1pPr>
            <a:lvl2pPr>
              <a:spcBef>
                <a:spcPts val="667"/>
              </a:spcBef>
              <a:defRPr/>
            </a:lvl2pPr>
            <a:lvl3pPr>
              <a:spcBef>
                <a:spcPts val="667"/>
              </a:spcBef>
              <a:defRPr/>
            </a:lvl3pPr>
            <a:lvl4pPr>
              <a:spcBef>
                <a:spcPts val="667"/>
              </a:spcBef>
              <a:defRPr/>
            </a:lvl4pPr>
            <a:lvl5pPr>
              <a:spcBef>
                <a:spcPts val="667"/>
              </a:spcBef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80F2959-F9F3-793E-8135-5BEE1183B2E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8467"/>
            <a:ext cx="12192000" cy="12192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4FBC5CC-8C3B-3517-BDA0-56C5F0DCE55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89099" t="37755"/>
          <a:stretch/>
        </p:blipFill>
        <p:spPr>
          <a:xfrm>
            <a:off x="10862963" y="6093427"/>
            <a:ext cx="1329037" cy="764573"/>
          </a:xfrm>
          <a:prstGeom prst="rect">
            <a:avLst/>
          </a:prstGeom>
        </p:spPr>
      </p:pic>
      <p:sp>
        <p:nvSpPr>
          <p:cNvPr id="5" name="No_Classification">
            <a:extLst>
              <a:ext uri="{FF2B5EF4-FFF2-40B4-BE49-F238E27FC236}">
                <a16:creationId xmlns:a16="http://schemas.microsoft.com/office/drawing/2014/main" id="{B3E6E41B-35E7-74DD-EFCE-048B0095FC57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619083" y="6700689"/>
            <a:ext cx="662263" cy="456365"/>
          </a:xfrm>
          <a:prstGeom prst="rect">
            <a:avLst/>
          </a:prstGeom>
          <a:noFill/>
        </p:spPr>
        <p:txBody>
          <a:bodyPr vert="horz" lIns="47921" tIns="23876" rIns="47921" bIns="62315" rtlCol="0">
            <a:spAutoFit/>
          </a:bodyPr>
          <a:lstStyle/>
          <a:p>
            <a:endParaRPr lang="en-GB" sz="2400"/>
          </a:p>
        </p:txBody>
      </p:sp>
    </p:spTree>
    <p:extLst>
      <p:ext uri="{BB962C8B-B14F-4D97-AF65-F5344CB8AC3E}">
        <p14:creationId xmlns:p14="http://schemas.microsoft.com/office/powerpoint/2010/main" val="3438756836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One Content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784CF-D377-C948-E34F-63EB1F794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736" y="1047752"/>
            <a:ext cx="11156091" cy="764573"/>
          </a:xfrm>
        </p:spPr>
        <p:txBody>
          <a:bodyPr>
            <a:normAutofit/>
          </a:bodyPr>
          <a:lstStyle>
            <a:lvl1pPr>
              <a:defRPr sz="3733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2D2478B-95ED-8C30-DFCD-7F2B2149046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8467"/>
            <a:ext cx="12192000" cy="1219200"/>
          </a:xfrm>
          <a:prstGeom prst="rect">
            <a:avLst/>
          </a:prstGeom>
        </p:spPr>
      </p:pic>
      <p:sp>
        <p:nvSpPr>
          <p:cNvPr id="9" name="Text Placeholder 14">
            <a:extLst>
              <a:ext uri="{FF2B5EF4-FFF2-40B4-BE49-F238E27FC236}">
                <a16:creationId xmlns:a16="http://schemas.microsoft.com/office/drawing/2014/main" id="{BE1F5D84-93C0-C20E-45B1-75D343F91A3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5736" y="1839341"/>
            <a:ext cx="11156091" cy="549092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lnSpc>
                <a:spcPct val="110000"/>
              </a:lnSpc>
              <a:buNone/>
              <a:defRPr sz="1867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/>
              <a:t>Sub text style – if not, move below text up</a:t>
            </a:r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B3C9C53-CD0C-96BE-155C-040445E15E8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89099" t="37755"/>
          <a:stretch/>
        </p:blipFill>
        <p:spPr>
          <a:xfrm>
            <a:off x="10862963" y="6093427"/>
            <a:ext cx="1329037" cy="764573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B131832-43C7-A6C2-D87B-55E5DF8FAF1C}"/>
              </a:ext>
            </a:extLst>
          </p:cNvPr>
          <p:cNvSpPr>
            <a:spLocks noGrp="1"/>
          </p:cNvSpPr>
          <p:nvPr>
            <p:ph sz="half" idx="11"/>
          </p:nvPr>
        </p:nvSpPr>
        <p:spPr>
          <a:xfrm>
            <a:off x="475735" y="2475774"/>
            <a:ext cx="11156091" cy="402056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3" name="No_Classification">
            <a:extLst>
              <a:ext uri="{FF2B5EF4-FFF2-40B4-BE49-F238E27FC236}">
                <a16:creationId xmlns:a16="http://schemas.microsoft.com/office/drawing/2014/main" id="{87EDA900-A291-3881-8E20-2C6568780B42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619083" y="6700689"/>
            <a:ext cx="662263" cy="456365"/>
          </a:xfrm>
          <a:prstGeom prst="rect">
            <a:avLst/>
          </a:prstGeom>
          <a:noFill/>
        </p:spPr>
        <p:txBody>
          <a:bodyPr vert="horz" lIns="47921" tIns="23876" rIns="47921" bIns="62315" rtlCol="0">
            <a:spAutoFit/>
          </a:bodyPr>
          <a:lstStyle/>
          <a:p>
            <a:endParaRPr lang="en-GB" sz="2400"/>
          </a:p>
        </p:txBody>
      </p:sp>
    </p:spTree>
    <p:extLst>
      <p:ext uri="{BB962C8B-B14F-4D97-AF65-F5344CB8AC3E}">
        <p14:creationId xmlns:p14="http://schemas.microsoft.com/office/powerpoint/2010/main" val="4165920484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_Classification">
            <a:extLst>
              <a:ext uri="{FF2B5EF4-FFF2-40B4-BE49-F238E27FC236}">
                <a16:creationId xmlns:a16="http://schemas.microsoft.com/office/drawing/2014/main" id="{70CDE5FF-80BD-5963-E15F-45FD6417E72C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619083" y="6700689"/>
            <a:ext cx="662263" cy="456365"/>
          </a:xfrm>
          <a:prstGeom prst="rect">
            <a:avLst/>
          </a:prstGeom>
          <a:noFill/>
        </p:spPr>
        <p:txBody>
          <a:bodyPr vert="horz" lIns="47921" tIns="23876" rIns="47921" bIns="62315" rtlCol="0">
            <a:spAutoFit/>
          </a:bodyPr>
          <a:lstStyle/>
          <a:p>
            <a:endParaRPr lang="en-GB" sz="2400"/>
          </a:p>
        </p:txBody>
      </p:sp>
    </p:spTree>
    <p:extLst>
      <p:ext uri="{BB962C8B-B14F-4D97-AF65-F5344CB8AC3E}">
        <p14:creationId xmlns:p14="http://schemas.microsoft.com/office/powerpoint/2010/main" val="299598623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NSDE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20AE114C-EC1C-C8F0-998F-721408B988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6859" y="1337745"/>
            <a:ext cx="11178283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6858" y="2798245"/>
            <a:ext cx="11178281" cy="3818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2923078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NSDE title and content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6859" y="1337745"/>
            <a:ext cx="11178283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6859" y="2798245"/>
            <a:ext cx="5512941" cy="3818312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199" y="2798245"/>
            <a:ext cx="5512940" cy="3818312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1B8DCE6-DD2C-A32F-F9D4-99C98ED8942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9536" y="3492"/>
            <a:ext cx="12182464" cy="1249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25062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784CF-D377-C948-E34F-63EB1F794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736" y="1047752"/>
            <a:ext cx="11156091" cy="764573"/>
          </a:xfrm>
        </p:spPr>
        <p:txBody>
          <a:bodyPr>
            <a:normAutofit/>
          </a:bodyPr>
          <a:lstStyle>
            <a:lvl1pPr>
              <a:defRPr sz="3733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7D2305-3966-F13A-0171-A5F1441B5F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5736" y="1850386"/>
            <a:ext cx="11156091" cy="4020564"/>
          </a:xfrm>
        </p:spPr>
        <p:txBody>
          <a:bodyPr/>
          <a:lstStyle>
            <a:lvl1pPr>
              <a:lnSpc>
                <a:spcPct val="100000"/>
              </a:lnSpc>
              <a:spcBef>
                <a:spcPts val="667"/>
              </a:spcBef>
              <a:defRPr/>
            </a:lvl1pPr>
            <a:lvl2pPr>
              <a:lnSpc>
                <a:spcPct val="100000"/>
              </a:lnSpc>
              <a:spcBef>
                <a:spcPts val="667"/>
              </a:spcBef>
              <a:defRPr/>
            </a:lvl2pPr>
            <a:lvl3pPr>
              <a:lnSpc>
                <a:spcPct val="100000"/>
              </a:lnSpc>
              <a:spcBef>
                <a:spcPts val="667"/>
              </a:spcBef>
              <a:defRPr/>
            </a:lvl3pPr>
            <a:lvl4pPr>
              <a:lnSpc>
                <a:spcPct val="100000"/>
              </a:lnSpc>
              <a:spcBef>
                <a:spcPts val="667"/>
              </a:spcBef>
              <a:defRPr/>
            </a:lvl4pPr>
            <a:lvl5pPr>
              <a:lnSpc>
                <a:spcPct val="100000"/>
              </a:lnSpc>
              <a:spcBef>
                <a:spcPts val="667"/>
              </a:spcBef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2D2478B-95ED-8C30-DFCD-7F2B2149046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8467"/>
            <a:ext cx="12192000" cy="12192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B3C9C53-CD0C-96BE-155C-040445E15E8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89099" t="37755"/>
          <a:stretch/>
        </p:blipFill>
        <p:spPr>
          <a:xfrm>
            <a:off x="10862963" y="6093427"/>
            <a:ext cx="1329037" cy="764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8221846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ark content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F511D9-DDD4-554D-BDB2-B92DE864D8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0427" y="303342"/>
            <a:ext cx="10515600" cy="524561"/>
          </a:xfrm>
        </p:spPr>
        <p:txBody>
          <a:bodyPr wrap="square" lIns="0" tIns="0" rIns="0" bIns="0">
            <a:noAutofit/>
          </a:bodyPr>
          <a:lstStyle>
            <a:lvl1pPr>
              <a:defRPr sz="3600" b="0" i="0">
                <a:latin typeface="Avenir" panose="02000503020000020003" pitchFamily="2" charset="0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0EF9B340-8661-1242-9B04-6ACBF379488C}"/>
              </a:ext>
            </a:extLst>
          </p:cNvPr>
          <p:cNvCxnSpPr>
            <a:cxnSpLocks/>
          </p:cNvCxnSpPr>
          <p:nvPr userDrawn="1"/>
        </p:nvCxnSpPr>
        <p:spPr>
          <a:xfrm>
            <a:off x="423438" y="1051787"/>
            <a:ext cx="11345125" cy="0"/>
          </a:xfrm>
          <a:prstGeom prst="line">
            <a:avLst/>
          </a:prstGeom>
          <a:ln w="12700">
            <a:solidFill>
              <a:schemeClr val="bg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Graphic 12">
            <a:extLst>
              <a:ext uri="{FF2B5EF4-FFF2-40B4-BE49-F238E27FC236}">
                <a16:creationId xmlns:a16="http://schemas.microsoft.com/office/drawing/2014/main" id="{5BB5612B-3F15-DB4C-AF65-CA74B68E767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t="12988" b="13051"/>
          <a:stretch/>
        </p:blipFill>
        <p:spPr>
          <a:xfrm>
            <a:off x="10788363" y="6457337"/>
            <a:ext cx="681291" cy="258945"/>
          </a:xfrm>
          <a:prstGeom prst="rect">
            <a:avLst/>
          </a:prstGeom>
        </p:spPr>
      </p:pic>
      <p:sp>
        <p:nvSpPr>
          <p:cNvPr id="14" name="Slide Number Placeholder 3">
            <a:extLst>
              <a:ext uri="{FF2B5EF4-FFF2-40B4-BE49-F238E27FC236}">
                <a16:creationId xmlns:a16="http://schemas.microsoft.com/office/drawing/2014/main" id="{E1208C44-3B57-CF47-8C77-EBD5C1730A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20163" y="6392713"/>
            <a:ext cx="571837" cy="344511"/>
          </a:xfrm>
          <a:prstGeom prst="rect">
            <a:avLst/>
          </a:prstGeom>
        </p:spPr>
        <p:txBody>
          <a:bodyPr lIns="0" tIns="0" rIns="0" bIns="0" anchor="ctr"/>
          <a:lstStyle>
            <a:lvl1pPr algn="ctr">
              <a:defRPr sz="1000" b="0" i="0">
                <a:solidFill>
                  <a:schemeClr val="tx2">
                    <a:lumMod val="75000"/>
                  </a:schemeClr>
                </a:solidFill>
                <a:latin typeface="Avenir" panose="02000503020000020003" pitchFamily="2" charset="0"/>
              </a:defRPr>
            </a:lvl1pPr>
          </a:lstStyle>
          <a:p>
            <a:fld id="{7000075A-8485-034F-924E-5DECB07DC057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2221CBE-4C90-FB41-83E5-6084E9E6EFB6}"/>
              </a:ext>
            </a:extLst>
          </p:cNvPr>
          <p:cNvCxnSpPr/>
          <p:nvPr userDrawn="1"/>
        </p:nvCxnSpPr>
        <p:spPr>
          <a:xfrm flipV="1">
            <a:off x="11620163" y="6392713"/>
            <a:ext cx="0" cy="344511"/>
          </a:xfrm>
          <a:prstGeom prst="line">
            <a:avLst/>
          </a:prstGeom>
          <a:ln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Footer Placeholder 17">
            <a:extLst>
              <a:ext uri="{FF2B5EF4-FFF2-40B4-BE49-F238E27FC236}">
                <a16:creationId xmlns:a16="http://schemas.microsoft.com/office/drawing/2014/main" id="{710CE5B9-7DC7-AA4A-9DFC-C0C022047AAE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423438" y="6438010"/>
            <a:ext cx="5116751" cy="253916"/>
          </a:xfrm>
        </p:spPr>
        <p:txBody>
          <a:bodyPr lIns="0">
            <a:spAutoFit/>
          </a:bodyPr>
          <a:lstStyle>
            <a:lvl1pPr algn="l">
              <a:defRPr sz="1051" b="0" i="0">
                <a:solidFill>
                  <a:schemeClr val="tx2">
                    <a:lumMod val="75000"/>
                  </a:schemeClr>
                </a:solidFill>
                <a:latin typeface="Avenir" panose="02000503020000020003" pitchFamily="2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4072940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Light panel 1 w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2018ABF-766E-8F4A-B9E2-AB8588EE5EEB}"/>
              </a:ext>
            </a:extLst>
          </p:cNvPr>
          <p:cNvSpPr/>
          <p:nvPr userDrawn="1"/>
        </p:nvSpPr>
        <p:spPr>
          <a:xfrm>
            <a:off x="5424618" y="0"/>
            <a:ext cx="6767383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b="0" i="0">
              <a:latin typeface="Avenir Book" panose="02000503020000020003" pitchFamily="2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E262B46-AD8F-AF46-B5FC-6C069CE1A9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3997" y="1790042"/>
            <a:ext cx="4289855" cy="2093073"/>
          </a:xfrm>
        </p:spPr>
        <p:txBody>
          <a:bodyPr wrap="square" lIns="0" tIns="0" rIns="0" bIns="0" anchor="t" anchorCtr="0">
            <a:spAutoFit/>
          </a:bodyPr>
          <a:lstStyle>
            <a:lvl1pPr>
              <a:defRPr sz="5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36528C9B-ABB9-1847-8031-64850829B25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53997" y="1274595"/>
            <a:ext cx="3511335" cy="311560"/>
          </a:xfrm>
        </p:spPr>
        <p:txBody>
          <a:bodyPr lIns="0" tIns="0" rIns="0" bIns="0" anchor="t" anchorCtr="0">
            <a:spAutoFit/>
          </a:bodyPr>
          <a:lstStyle>
            <a:lvl1pPr marL="0" indent="0">
              <a:buNone/>
              <a:defRPr sz="2200" b="0" i="0">
                <a:solidFill>
                  <a:schemeClr val="accent1"/>
                </a:solidFill>
                <a:latin typeface="Avenir Medium" panose="02000503020000020003" pitchFamily="2" charset="0"/>
              </a:defRPr>
            </a:lvl1pPr>
            <a:lvl2pPr marL="457189" indent="0">
              <a:buNone/>
              <a:defRPr sz="2200" b="0" i="0">
                <a:solidFill>
                  <a:schemeClr val="accent3"/>
                </a:solidFill>
                <a:latin typeface="Avenir Medium" panose="02000503020000020003" pitchFamily="2" charset="0"/>
              </a:defRPr>
            </a:lvl2pPr>
            <a:lvl3pPr marL="914377" indent="0">
              <a:buNone/>
              <a:defRPr sz="2200" b="0" i="0">
                <a:solidFill>
                  <a:schemeClr val="accent3"/>
                </a:solidFill>
                <a:latin typeface="Avenir Medium" panose="02000503020000020003" pitchFamily="2" charset="0"/>
              </a:defRPr>
            </a:lvl3pPr>
            <a:lvl4pPr marL="1371566" indent="0">
              <a:buNone/>
              <a:defRPr sz="2200" b="0" i="0">
                <a:solidFill>
                  <a:schemeClr val="accent3"/>
                </a:solidFill>
                <a:latin typeface="Avenir Medium" panose="02000503020000020003" pitchFamily="2" charset="0"/>
              </a:defRPr>
            </a:lvl4pPr>
            <a:lvl5pPr marL="1828754" indent="0">
              <a:buNone/>
              <a:defRPr sz="2200" b="0" i="0">
                <a:solidFill>
                  <a:schemeClr val="accent3"/>
                </a:solidFill>
                <a:latin typeface="Avenir Medium" panose="02000503020000020003" pitchFamily="2" charset="0"/>
              </a:defRPr>
            </a:lvl5pPr>
          </a:lstStyle>
          <a:p>
            <a:pPr lvl="0"/>
            <a:r>
              <a:rPr lang="en-GB"/>
              <a:t>Click to edit Master text</a:t>
            </a:r>
            <a:endParaRPr lang="en-US"/>
          </a:p>
        </p:txBody>
      </p:sp>
      <p:sp>
        <p:nvSpPr>
          <p:cNvPr id="13" name="Slide Number Placeholder 3">
            <a:extLst>
              <a:ext uri="{FF2B5EF4-FFF2-40B4-BE49-F238E27FC236}">
                <a16:creationId xmlns:a16="http://schemas.microsoft.com/office/drawing/2014/main" id="{BC8A97F1-EABA-4440-9070-E2B0752030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20163" y="6392713"/>
            <a:ext cx="571837" cy="344511"/>
          </a:xfrm>
          <a:prstGeom prst="rect">
            <a:avLst/>
          </a:prstGeom>
        </p:spPr>
        <p:txBody>
          <a:bodyPr lIns="0" tIns="0" rIns="0" bIns="0" anchor="ctr"/>
          <a:lstStyle>
            <a:lvl1pPr algn="ctr">
              <a:defRPr sz="1000" b="0" i="0">
                <a:solidFill>
                  <a:schemeClr val="bg2">
                    <a:lumMod val="50000"/>
                  </a:schemeClr>
                </a:solidFill>
                <a:latin typeface="Avenir Book" panose="02000503020000020003" pitchFamily="2" charset="0"/>
              </a:defRPr>
            </a:lvl1pPr>
          </a:lstStyle>
          <a:p>
            <a:fld id="{7000075A-8485-034F-924E-5DECB07DC057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E5BC8A90-8737-C24D-AF10-84B67A5C8E45}"/>
              </a:ext>
            </a:extLst>
          </p:cNvPr>
          <p:cNvCxnSpPr/>
          <p:nvPr userDrawn="1"/>
        </p:nvCxnSpPr>
        <p:spPr>
          <a:xfrm flipV="1">
            <a:off x="11620163" y="6392713"/>
            <a:ext cx="0" cy="344511"/>
          </a:xfrm>
          <a:prstGeom prst="line">
            <a:avLst/>
          </a:prstGeom>
          <a:ln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Footer Placeholder 17">
            <a:extLst>
              <a:ext uri="{FF2B5EF4-FFF2-40B4-BE49-F238E27FC236}">
                <a16:creationId xmlns:a16="http://schemas.microsoft.com/office/drawing/2014/main" id="{5CF64920-F1BE-0843-BDDF-8AD23FE37532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423438" y="6438010"/>
            <a:ext cx="5116751" cy="254044"/>
          </a:xfrm>
          <a:prstGeom prst="rect">
            <a:avLst/>
          </a:prstGeom>
        </p:spPr>
        <p:txBody>
          <a:bodyPr lIns="0">
            <a:spAutoFit/>
          </a:bodyPr>
          <a:lstStyle>
            <a:lvl1pPr algn="l">
              <a:defRPr sz="1051" b="0" i="0">
                <a:solidFill>
                  <a:schemeClr val="tx2">
                    <a:lumMod val="75000"/>
                  </a:schemeClr>
                </a:solidFill>
                <a:latin typeface="Avenir Book" panose="02000503020000020003" pitchFamily="2" charset="0"/>
              </a:defRPr>
            </a:lvl1pPr>
          </a:lstStyle>
          <a:p>
            <a:endParaRPr lang="en-US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98BD5A18-44D5-234B-95BE-2E83EB2C657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697177" y="6392712"/>
            <a:ext cx="847732" cy="401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3743338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3A496F0-0FAE-4F35-810B-566977448C4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FFCC8D9-CADD-6C99-7C03-2ACFB0E62E8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513385" y="3767295"/>
            <a:ext cx="5107459" cy="1468221"/>
          </a:xfrm>
        </p:spPr>
        <p:txBody>
          <a:bodyPr anchor="b">
            <a:normAutofit/>
          </a:bodyPr>
          <a:lstStyle>
            <a:lvl1pPr algn="l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</a:t>
            </a:r>
            <a:br>
              <a:rPr lang="en-GB"/>
            </a:br>
            <a:r>
              <a:rPr lang="en-GB"/>
              <a:t>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032C953-E597-D76E-8ED0-C382B0AB98E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513385" y="5362001"/>
            <a:ext cx="5107459" cy="635400"/>
          </a:xfrm>
        </p:spPr>
        <p:txBody>
          <a:bodyPr/>
          <a:lstStyle>
            <a:lvl1pPr marL="0" indent="0" algn="l">
              <a:buNone/>
              <a:defRPr sz="3200">
                <a:solidFill>
                  <a:schemeClr val="bg1"/>
                </a:solidFill>
              </a:defRPr>
            </a:lvl1pPr>
            <a:lvl2pPr marL="609570" indent="0" algn="ctr">
              <a:buNone/>
              <a:defRPr sz="2667"/>
            </a:lvl2pPr>
            <a:lvl3pPr marL="1219140" indent="0" algn="ctr">
              <a:buNone/>
              <a:defRPr sz="2400"/>
            </a:lvl3pPr>
            <a:lvl4pPr marL="1828709" indent="0" algn="ctr">
              <a:buNone/>
              <a:defRPr sz="2133"/>
            </a:lvl4pPr>
            <a:lvl5pPr marL="2438278" indent="0" algn="ctr">
              <a:buNone/>
              <a:defRPr sz="2133"/>
            </a:lvl5pPr>
            <a:lvl6pPr marL="3047848" indent="0" algn="ctr">
              <a:buNone/>
              <a:defRPr sz="2133"/>
            </a:lvl6pPr>
            <a:lvl7pPr marL="3657418" indent="0" algn="ctr">
              <a:buNone/>
              <a:defRPr sz="2133"/>
            </a:lvl7pPr>
            <a:lvl8pPr marL="4266987" indent="0" algn="ctr">
              <a:buNone/>
              <a:defRPr sz="2133"/>
            </a:lvl8pPr>
            <a:lvl9pPr marL="4876557" indent="0" algn="ctr">
              <a:buNone/>
              <a:defRPr sz="2133"/>
            </a:lvl9pPr>
          </a:lstStyle>
          <a:p>
            <a:r>
              <a:rPr lang="en-GB"/>
              <a:t>Details here</a:t>
            </a:r>
            <a:endParaRPr lang="en-US"/>
          </a:p>
        </p:txBody>
      </p:sp>
      <p:sp>
        <p:nvSpPr>
          <p:cNvPr id="4" name="Client_Confidential">
            <a:extLst>
              <a:ext uri="{FF2B5EF4-FFF2-40B4-BE49-F238E27FC236}">
                <a16:creationId xmlns:a16="http://schemas.microsoft.com/office/drawing/2014/main" id="{B4727F1C-6F54-4CA3-BE6D-CC709F31404E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825502" y="8932674"/>
            <a:ext cx="883073" cy="224912"/>
          </a:xfrm>
          <a:prstGeom prst="rect">
            <a:avLst/>
          </a:prstGeom>
          <a:solidFill>
            <a:srgbClr val="FFFFFF">
              <a:alpha val="70000"/>
            </a:srgbClr>
          </a:solidFill>
        </p:spPr>
        <p:txBody>
          <a:bodyPr vert="horz" lIns="62315" tIns="33528" rIns="62315" bIns="81449" rtlCol="0">
            <a:spAutoFit/>
          </a:bodyPr>
          <a:lstStyle/>
          <a:p>
            <a:pPr algn="l"/>
            <a:r>
              <a:rPr lang="en-US" sz="707">
                <a:solidFill>
                  <a:srgbClr val="00358E"/>
                </a:solidFill>
                <a:latin typeface="Calibri" panose="020F0502020204030204" pitchFamily="34" charset="0"/>
              </a:rPr>
              <a:t>Client Confidential</a:t>
            </a:r>
          </a:p>
        </p:txBody>
      </p:sp>
    </p:spTree>
    <p:extLst>
      <p:ext uri="{BB962C8B-B14F-4D97-AF65-F5344CB8AC3E}">
        <p14:creationId xmlns:p14="http://schemas.microsoft.com/office/powerpoint/2010/main" val="3582647679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3A496F0-0FAE-4F35-810B-566977448C4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FFCC8D9-CADD-6C99-7C03-2ACFB0E62E8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513384" y="3767294"/>
            <a:ext cx="5107459" cy="1468221"/>
          </a:xfrm>
        </p:spPr>
        <p:txBody>
          <a:bodyPr anchor="b">
            <a:normAutofit/>
          </a:bodyPr>
          <a:lstStyle>
            <a:lvl1pPr algn="l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</a:t>
            </a:r>
            <a:br>
              <a:rPr lang="en-GB"/>
            </a:br>
            <a:r>
              <a:rPr lang="en-GB"/>
              <a:t>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032C953-E597-D76E-8ED0-C382B0AB98E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513384" y="5362001"/>
            <a:ext cx="5107459" cy="635400"/>
          </a:xfrm>
        </p:spPr>
        <p:txBody>
          <a:bodyPr/>
          <a:lstStyle>
            <a:lvl1pPr marL="0" indent="0" algn="l">
              <a:buNone/>
              <a:defRPr sz="3200">
                <a:solidFill>
                  <a:schemeClr val="bg1"/>
                </a:solidFill>
              </a:defRPr>
            </a:lvl1pPr>
            <a:lvl2pPr marL="609585" indent="0" algn="ctr">
              <a:buNone/>
              <a:defRPr sz="2667"/>
            </a:lvl2pPr>
            <a:lvl3pPr marL="1219170" indent="0" algn="ctr">
              <a:buNone/>
              <a:defRPr sz="2400"/>
            </a:lvl3pPr>
            <a:lvl4pPr marL="1828754" indent="0" algn="ctr">
              <a:buNone/>
              <a:defRPr sz="2133"/>
            </a:lvl4pPr>
            <a:lvl5pPr marL="2438339" indent="0" algn="ctr">
              <a:buNone/>
              <a:defRPr sz="2133"/>
            </a:lvl5pPr>
            <a:lvl6pPr marL="3047924" indent="0" algn="ctr">
              <a:buNone/>
              <a:defRPr sz="2133"/>
            </a:lvl6pPr>
            <a:lvl7pPr marL="3657509" indent="0" algn="ctr">
              <a:buNone/>
              <a:defRPr sz="2133"/>
            </a:lvl7pPr>
            <a:lvl8pPr marL="4267093" indent="0" algn="ctr">
              <a:buNone/>
              <a:defRPr sz="2133"/>
            </a:lvl8pPr>
            <a:lvl9pPr marL="4876678" indent="0" algn="ctr">
              <a:buNone/>
              <a:defRPr sz="2133"/>
            </a:lvl9pPr>
          </a:lstStyle>
          <a:p>
            <a:r>
              <a:rPr lang="en-GB"/>
              <a:t>Details here</a:t>
            </a:r>
            <a:endParaRPr lang="en-US"/>
          </a:p>
        </p:txBody>
      </p:sp>
      <p:sp>
        <p:nvSpPr>
          <p:cNvPr id="4" name="Client_Confidential">
            <a:extLst>
              <a:ext uri="{FF2B5EF4-FFF2-40B4-BE49-F238E27FC236}">
                <a16:creationId xmlns:a16="http://schemas.microsoft.com/office/drawing/2014/main" id="{B4727F1C-6F54-4CA3-BE6D-CC709F31404E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825501" y="8932673"/>
            <a:ext cx="883073" cy="224912"/>
          </a:xfrm>
          <a:prstGeom prst="rect">
            <a:avLst/>
          </a:prstGeom>
          <a:solidFill>
            <a:srgbClr val="FFFFFF">
              <a:alpha val="70000"/>
            </a:srgbClr>
          </a:solidFill>
        </p:spPr>
        <p:txBody>
          <a:bodyPr vert="horz" lIns="62315" tIns="33528" rIns="62315" bIns="81449" rtlCol="0">
            <a:spAutoFit/>
          </a:bodyPr>
          <a:lstStyle/>
          <a:p>
            <a:pPr algn="l"/>
            <a:r>
              <a:rPr lang="en-US" sz="707">
                <a:solidFill>
                  <a:srgbClr val="00358E"/>
                </a:solidFill>
                <a:latin typeface="Calibri" panose="020F0502020204030204" pitchFamily="34" charset="0"/>
              </a:rPr>
              <a:t>Client Confidential</a:t>
            </a:r>
          </a:p>
        </p:txBody>
      </p:sp>
    </p:spTree>
    <p:extLst>
      <p:ext uri="{BB962C8B-B14F-4D97-AF65-F5344CB8AC3E}">
        <p14:creationId xmlns:p14="http://schemas.microsoft.com/office/powerpoint/2010/main" val="1093103624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3B590CC-A3DB-4186-CEA7-C0B0E49BB9C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4588E09-639D-C953-EF61-FDD8B0FE40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6721" y="2973484"/>
            <a:ext cx="4851399" cy="1325033"/>
          </a:xfrm>
        </p:spPr>
        <p:txBody>
          <a:bodyPr>
            <a:normAutofit/>
          </a:bodyPr>
          <a:lstStyle>
            <a:lvl1pPr>
              <a:defRPr sz="4800"/>
            </a:lvl1pPr>
          </a:lstStyle>
          <a:p>
            <a:r>
              <a:rPr lang="en-GB"/>
              <a:t>Section </a:t>
            </a:r>
            <a:br>
              <a:rPr lang="en-GB"/>
            </a:br>
            <a:r>
              <a:rPr lang="en-GB"/>
              <a:t>break title</a:t>
            </a:r>
            <a:endParaRPr lang="en-US"/>
          </a:p>
        </p:txBody>
      </p:sp>
      <p:sp>
        <p:nvSpPr>
          <p:cNvPr id="3" name="Client_Confidential">
            <a:extLst>
              <a:ext uri="{FF2B5EF4-FFF2-40B4-BE49-F238E27FC236}">
                <a16:creationId xmlns:a16="http://schemas.microsoft.com/office/drawing/2014/main" id="{D6CB3C8F-BA2A-4226-98F7-D93690F2DA2B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825501" y="8932673"/>
            <a:ext cx="883073" cy="224912"/>
          </a:xfrm>
          <a:prstGeom prst="rect">
            <a:avLst/>
          </a:prstGeom>
          <a:solidFill>
            <a:srgbClr val="FFFFFF">
              <a:alpha val="70000"/>
            </a:srgbClr>
          </a:solidFill>
        </p:spPr>
        <p:txBody>
          <a:bodyPr vert="horz" lIns="62315" tIns="33528" rIns="62315" bIns="81449" rtlCol="0">
            <a:spAutoFit/>
          </a:bodyPr>
          <a:lstStyle/>
          <a:p>
            <a:pPr algn="l"/>
            <a:r>
              <a:rPr lang="en-US" sz="707">
                <a:solidFill>
                  <a:srgbClr val="00358E"/>
                </a:solidFill>
                <a:latin typeface="Calibri" panose="020F0502020204030204" pitchFamily="34" charset="0"/>
              </a:rPr>
              <a:t>Client Confidential</a:t>
            </a:r>
          </a:p>
        </p:txBody>
      </p:sp>
    </p:spTree>
    <p:extLst>
      <p:ext uri="{BB962C8B-B14F-4D97-AF65-F5344CB8AC3E}">
        <p14:creationId xmlns:p14="http://schemas.microsoft.com/office/powerpoint/2010/main" val="1365595431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784CF-D377-C948-E34F-63EB1F794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736" y="1047752"/>
            <a:ext cx="11156091" cy="764573"/>
          </a:xfrm>
        </p:spPr>
        <p:txBody>
          <a:bodyPr>
            <a:normAutofit/>
          </a:bodyPr>
          <a:lstStyle>
            <a:lvl1pPr>
              <a:defRPr sz="3733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2D2478B-95ED-8C30-DFCD-7F2B2149046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8467"/>
            <a:ext cx="12192000" cy="12192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B3C9C53-CD0C-96BE-155C-040445E15E8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89099" t="37755"/>
          <a:stretch/>
        </p:blipFill>
        <p:spPr>
          <a:xfrm>
            <a:off x="10862963" y="6093427"/>
            <a:ext cx="1329037" cy="764573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B131832-43C7-A6C2-D87B-55E5DF8FAF1C}"/>
              </a:ext>
            </a:extLst>
          </p:cNvPr>
          <p:cNvSpPr>
            <a:spLocks noGrp="1"/>
          </p:cNvSpPr>
          <p:nvPr>
            <p:ph sz="half" idx="11"/>
          </p:nvPr>
        </p:nvSpPr>
        <p:spPr>
          <a:xfrm>
            <a:off x="475735" y="1839341"/>
            <a:ext cx="11156091" cy="402056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3" name="Client_Confidential">
            <a:extLst>
              <a:ext uri="{FF2B5EF4-FFF2-40B4-BE49-F238E27FC236}">
                <a16:creationId xmlns:a16="http://schemas.microsoft.com/office/drawing/2014/main" id="{DE3857AA-30E4-41D0-A056-26C1A8B4DAC8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825501" y="8932673"/>
            <a:ext cx="883073" cy="224912"/>
          </a:xfrm>
          <a:prstGeom prst="rect">
            <a:avLst/>
          </a:prstGeom>
          <a:solidFill>
            <a:srgbClr val="FFFFFF">
              <a:alpha val="70000"/>
            </a:srgbClr>
          </a:solidFill>
        </p:spPr>
        <p:txBody>
          <a:bodyPr vert="horz" lIns="62315" tIns="33528" rIns="62315" bIns="81449" rtlCol="0">
            <a:spAutoFit/>
          </a:bodyPr>
          <a:lstStyle/>
          <a:p>
            <a:pPr algn="l"/>
            <a:r>
              <a:rPr lang="en-US" sz="707">
                <a:solidFill>
                  <a:srgbClr val="00358E"/>
                </a:solidFill>
                <a:latin typeface="Calibri" panose="020F0502020204030204" pitchFamily="34" charset="0"/>
              </a:rPr>
              <a:t>Client Confidential</a:t>
            </a:r>
          </a:p>
        </p:txBody>
      </p:sp>
    </p:spTree>
    <p:extLst>
      <p:ext uri="{BB962C8B-B14F-4D97-AF65-F5344CB8AC3E}">
        <p14:creationId xmlns:p14="http://schemas.microsoft.com/office/powerpoint/2010/main" val="1275064286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Content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784CF-D377-C948-E34F-63EB1F794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736" y="1047752"/>
            <a:ext cx="11156091" cy="764573"/>
          </a:xfrm>
        </p:spPr>
        <p:txBody>
          <a:bodyPr>
            <a:normAutofit/>
          </a:bodyPr>
          <a:lstStyle>
            <a:lvl1pPr>
              <a:defRPr sz="3733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2D2478B-95ED-8C30-DFCD-7F2B2149046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8467"/>
            <a:ext cx="12192000" cy="1219200"/>
          </a:xfrm>
          <a:prstGeom prst="rect">
            <a:avLst/>
          </a:prstGeom>
        </p:spPr>
      </p:pic>
      <p:sp>
        <p:nvSpPr>
          <p:cNvPr id="9" name="Text Placeholder 14">
            <a:extLst>
              <a:ext uri="{FF2B5EF4-FFF2-40B4-BE49-F238E27FC236}">
                <a16:creationId xmlns:a16="http://schemas.microsoft.com/office/drawing/2014/main" id="{BE1F5D84-93C0-C20E-45B1-75D343F91A3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5736" y="1839341"/>
            <a:ext cx="11156091" cy="549092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lnSpc>
                <a:spcPct val="110000"/>
              </a:lnSpc>
              <a:buNone/>
              <a:defRPr sz="1867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/>
              <a:t>Sub text style – if not, move below text up</a:t>
            </a:r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B3C9C53-CD0C-96BE-155C-040445E15E8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89099" t="37755"/>
          <a:stretch/>
        </p:blipFill>
        <p:spPr>
          <a:xfrm>
            <a:off x="10862963" y="6093427"/>
            <a:ext cx="1329037" cy="764573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B131832-43C7-A6C2-D87B-55E5DF8FAF1C}"/>
              </a:ext>
            </a:extLst>
          </p:cNvPr>
          <p:cNvSpPr>
            <a:spLocks noGrp="1"/>
          </p:cNvSpPr>
          <p:nvPr>
            <p:ph sz="half" idx="11"/>
          </p:nvPr>
        </p:nvSpPr>
        <p:spPr>
          <a:xfrm>
            <a:off x="475735" y="2475774"/>
            <a:ext cx="11156091" cy="402056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3" name="Client_Confidential">
            <a:extLst>
              <a:ext uri="{FF2B5EF4-FFF2-40B4-BE49-F238E27FC236}">
                <a16:creationId xmlns:a16="http://schemas.microsoft.com/office/drawing/2014/main" id="{C6FFAC50-7087-41F7-98B3-6414D46F3271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825501" y="8932673"/>
            <a:ext cx="883073" cy="224912"/>
          </a:xfrm>
          <a:prstGeom prst="rect">
            <a:avLst/>
          </a:prstGeom>
          <a:solidFill>
            <a:srgbClr val="FFFFFF">
              <a:alpha val="70000"/>
            </a:srgbClr>
          </a:solidFill>
        </p:spPr>
        <p:txBody>
          <a:bodyPr vert="horz" lIns="62315" tIns="33528" rIns="62315" bIns="81449" rtlCol="0">
            <a:spAutoFit/>
          </a:bodyPr>
          <a:lstStyle/>
          <a:p>
            <a:pPr algn="l"/>
            <a:r>
              <a:rPr lang="en-US" sz="707">
                <a:solidFill>
                  <a:srgbClr val="00358E"/>
                </a:solidFill>
                <a:latin typeface="Calibri" panose="020F0502020204030204" pitchFamily="34" charset="0"/>
              </a:rPr>
              <a:t>Client Confidential</a:t>
            </a:r>
          </a:p>
        </p:txBody>
      </p:sp>
    </p:spTree>
    <p:extLst>
      <p:ext uri="{BB962C8B-B14F-4D97-AF65-F5344CB8AC3E}">
        <p14:creationId xmlns:p14="http://schemas.microsoft.com/office/powerpoint/2010/main" val="2958841408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784CF-D377-C948-E34F-63EB1F794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736" y="1047752"/>
            <a:ext cx="11156089" cy="764573"/>
          </a:xfrm>
        </p:spPr>
        <p:txBody>
          <a:bodyPr>
            <a:normAutofit/>
          </a:bodyPr>
          <a:lstStyle>
            <a:lvl1pPr>
              <a:defRPr sz="3733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7D2305-3966-F13A-0171-A5F1441B5F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5736" y="1839342"/>
            <a:ext cx="5518665" cy="402056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138D6CF-AB5B-02F8-2A9C-29379FF84C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97600" y="1839342"/>
            <a:ext cx="5434224" cy="402056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80F2959-F9F3-793E-8135-5BEE1183B2E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8467"/>
            <a:ext cx="12192000" cy="12192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4FBC5CC-8C3B-3517-BDA0-56C5F0DCE55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89099" t="37755"/>
          <a:stretch/>
        </p:blipFill>
        <p:spPr>
          <a:xfrm>
            <a:off x="10862963" y="6093427"/>
            <a:ext cx="1329037" cy="764573"/>
          </a:xfrm>
          <a:prstGeom prst="rect">
            <a:avLst/>
          </a:prstGeom>
        </p:spPr>
      </p:pic>
      <p:sp>
        <p:nvSpPr>
          <p:cNvPr id="5" name="Client_Confidential">
            <a:extLst>
              <a:ext uri="{FF2B5EF4-FFF2-40B4-BE49-F238E27FC236}">
                <a16:creationId xmlns:a16="http://schemas.microsoft.com/office/drawing/2014/main" id="{635C7ED5-0098-4F27-B62F-084EC1B9088E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825501" y="8932673"/>
            <a:ext cx="883073" cy="224912"/>
          </a:xfrm>
          <a:prstGeom prst="rect">
            <a:avLst/>
          </a:prstGeom>
          <a:solidFill>
            <a:srgbClr val="FFFFFF">
              <a:alpha val="70000"/>
            </a:srgbClr>
          </a:solidFill>
        </p:spPr>
        <p:txBody>
          <a:bodyPr vert="horz" lIns="62315" tIns="33528" rIns="62315" bIns="81449" rtlCol="0">
            <a:spAutoFit/>
          </a:bodyPr>
          <a:lstStyle/>
          <a:p>
            <a:pPr algn="l"/>
            <a:r>
              <a:rPr lang="en-US" sz="707">
                <a:solidFill>
                  <a:srgbClr val="00358E"/>
                </a:solidFill>
                <a:latin typeface="Calibri" panose="020F0502020204030204" pitchFamily="34" charset="0"/>
              </a:rPr>
              <a:t>Client Confidential</a:t>
            </a:r>
          </a:p>
        </p:txBody>
      </p:sp>
    </p:spTree>
    <p:extLst>
      <p:ext uri="{BB962C8B-B14F-4D97-AF65-F5344CB8AC3E}">
        <p14:creationId xmlns:p14="http://schemas.microsoft.com/office/powerpoint/2010/main" val="2939441060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784CF-D377-C948-E34F-63EB1F794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736" y="1047752"/>
            <a:ext cx="11156089" cy="764573"/>
          </a:xfrm>
        </p:spPr>
        <p:txBody>
          <a:bodyPr>
            <a:normAutofit/>
          </a:bodyPr>
          <a:lstStyle>
            <a:lvl1pPr>
              <a:defRPr sz="3733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7D2305-3966-F13A-0171-A5F1441B5F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5736" y="2475774"/>
            <a:ext cx="5518665" cy="402056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138D6CF-AB5B-02F8-2A9C-29379FF84C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97600" y="2475774"/>
            <a:ext cx="5434224" cy="402056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8" name="Text Placeholder 14">
            <a:extLst>
              <a:ext uri="{FF2B5EF4-FFF2-40B4-BE49-F238E27FC236}">
                <a16:creationId xmlns:a16="http://schemas.microsoft.com/office/drawing/2014/main" id="{64E78D48-6970-57EA-393A-033421C8B8D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5736" y="1839341"/>
            <a:ext cx="11156091" cy="549091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lnSpc>
                <a:spcPct val="110000"/>
              </a:lnSpc>
              <a:buNone/>
              <a:defRPr sz="1867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/>
              <a:t>Sub text style – if not, move below text up</a:t>
            </a:r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80F2959-F9F3-793E-8135-5BEE1183B2E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8467"/>
            <a:ext cx="12192000" cy="12192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4FBC5CC-8C3B-3517-BDA0-56C5F0DCE55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89099" t="37755"/>
          <a:stretch/>
        </p:blipFill>
        <p:spPr>
          <a:xfrm>
            <a:off x="10862963" y="6093427"/>
            <a:ext cx="1329037" cy="764573"/>
          </a:xfrm>
          <a:prstGeom prst="rect">
            <a:avLst/>
          </a:prstGeom>
        </p:spPr>
      </p:pic>
      <p:sp>
        <p:nvSpPr>
          <p:cNvPr id="5" name="Client_Confidential">
            <a:extLst>
              <a:ext uri="{FF2B5EF4-FFF2-40B4-BE49-F238E27FC236}">
                <a16:creationId xmlns:a16="http://schemas.microsoft.com/office/drawing/2014/main" id="{CC7919B2-AC92-45D4-A9B4-E22A2AC2D94C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825501" y="8932673"/>
            <a:ext cx="883073" cy="224912"/>
          </a:xfrm>
          <a:prstGeom prst="rect">
            <a:avLst/>
          </a:prstGeom>
          <a:solidFill>
            <a:srgbClr val="FFFFFF">
              <a:alpha val="70000"/>
            </a:srgbClr>
          </a:solidFill>
        </p:spPr>
        <p:txBody>
          <a:bodyPr vert="horz" lIns="62315" tIns="33528" rIns="62315" bIns="81449" rtlCol="0">
            <a:spAutoFit/>
          </a:bodyPr>
          <a:lstStyle/>
          <a:p>
            <a:pPr algn="l"/>
            <a:r>
              <a:rPr lang="en-US" sz="707">
                <a:solidFill>
                  <a:srgbClr val="00358E"/>
                </a:solidFill>
                <a:latin typeface="Calibri" panose="020F0502020204030204" pitchFamily="34" charset="0"/>
              </a:rPr>
              <a:t>Client Confidential</a:t>
            </a:r>
          </a:p>
        </p:txBody>
      </p:sp>
    </p:spTree>
    <p:extLst>
      <p:ext uri="{BB962C8B-B14F-4D97-AF65-F5344CB8AC3E}">
        <p14:creationId xmlns:p14="http://schemas.microsoft.com/office/powerpoint/2010/main" val="2463008740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3A496F0-0FAE-4F35-810B-566977448C4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FFCC8D9-CADD-6C99-7C03-2ACFB0E62E8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513385" y="3767295"/>
            <a:ext cx="5107459" cy="1468221"/>
          </a:xfrm>
        </p:spPr>
        <p:txBody>
          <a:bodyPr anchor="b">
            <a:normAutofit/>
          </a:bodyPr>
          <a:lstStyle>
            <a:lvl1pPr algn="l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</a:t>
            </a:r>
            <a:br>
              <a:rPr lang="en-GB"/>
            </a:br>
            <a:r>
              <a:rPr lang="en-GB"/>
              <a:t>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032C953-E597-D76E-8ED0-C382B0AB98E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513385" y="5362001"/>
            <a:ext cx="5107459" cy="635400"/>
          </a:xfrm>
        </p:spPr>
        <p:txBody>
          <a:bodyPr/>
          <a:lstStyle>
            <a:lvl1pPr marL="0" indent="0" algn="l">
              <a:buNone/>
              <a:defRPr sz="3200">
                <a:solidFill>
                  <a:schemeClr val="bg1"/>
                </a:solidFill>
              </a:defRPr>
            </a:lvl1pPr>
            <a:lvl2pPr marL="609570" indent="0" algn="ctr">
              <a:buNone/>
              <a:defRPr sz="2667"/>
            </a:lvl2pPr>
            <a:lvl3pPr marL="1219140" indent="0" algn="ctr">
              <a:buNone/>
              <a:defRPr sz="2400"/>
            </a:lvl3pPr>
            <a:lvl4pPr marL="1828709" indent="0" algn="ctr">
              <a:buNone/>
              <a:defRPr sz="2133"/>
            </a:lvl4pPr>
            <a:lvl5pPr marL="2438278" indent="0" algn="ctr">
              <a:buNone/>
              <a:defRPr sz="2133"/>
            </a:lvl5pPr>
            <a:lvl6pPr marL="3047848" indent="0" algn="ctr">
              <a:buNone/>
              <a:defRPr sz="2133"/>
            </a:lvl6pPr>
            <a:lvl7pPr marL="3657418" indent="0" algn="ctr">
              <a:buNone/>
              <a:defRPr sz="2133"/>
            </a:lvl7pPr>
            <a:lvl8pPr marL="4266987" indent="0" algn="ctr">
              <a:buNone/>
              <a:defRPr sz="2133"/>
            </a:lvl8pPr>
            <a:lvl9pPr marL="4876557" indent="0" algn="ctr">
              <a:buNone/>
              <a:defRPr sz="2133"/>
            </a:lvl9pPr>
          </a:lstStyle>
          <a:p>
            <a:r>
              <a:rPr lang="en-GB"/>
              <a:t>Details here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31346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with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784CF-D377-C948-E34F-63EB1F794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736" y="1047752"/>
            <a:ext cx="11156089" cy="764573"/>
          </a:xfrm>
        </p:spPr>
        <p:txBody>
          <a:bodyPr>
            <a:normAutofit/>
          </a:bodyPr>
          <a:lstStyle>
            <a:lvl1pPr>
              <a:defRPr sz="3733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7D2305-3966-F13A-0171-A5F1441B5F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5736" y="2475774"/>
            <a:ext cx="5518665" cy="4020564"/>
          </a:xfrm>
        </p:spPr>
        <p:txBody>
          <a:bodyPr/>
          <a:lstStyle>
            <a:lvl1pPr>
              <a:spcBef>
                <a:spcPts val="667"/>
              </a:spcBef>
              <a:defRPr/>
            </a:lvl1pPr>
            <a:lvl2pPr>
              <a:spcBef>
                <a:spcPts val="667"/>
              </a:spcBef>
              <a:defRPr/>
            </a:lvl2pPr>
            <a:lvl3pPr>
              <a:spcBef>
                <a:spcPts val="667"/>
              </a:spcBef>
              <a:defRPr/>
            </a:lvl3pPr>
            <a:lvl4pPr>
              <a:spcBef>
                <a:spcPts val="667"/>
              </a:spcBef>
              <a:defRPr/>
            </a:lvl4pPr>
            <a:lvl5pPr>
              <a:spcBef>
                <a:spcPts val="667"/>
              </a:spcBef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138D6CF-AB5B-02F8-2A9C-29379FF84C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97600" y="2475774"/>
            <a:ext cx="5434224" cy="4020564"/>
          </a:xfrm>
        </p:spPr>
        <p:txBody>
          <a:bodyPr/>
          <a:lstStyle>
            <a:lvl1pPr>
              <a:spcBef>
                <a:spcPts val="667"/>
              </a:spcBef>
              <a:defRPr/>
            </a:lvl1pPr>
            <a:lvl2pPr>
              <a:spcBef>
                <a:spcPts val="667"/>
              </a:spcBef>
              <a:defRPr/>
            </a:lvl2pPr>
            <a:lvl3pPr>
              <a:spcBef>
                <a:spcPts val="667"/>
              </a:spcBef>
              <a:defRPr/>
            </a:lvl3pPr>
            <a:lvl4pPr>
              <a:spcBef>
                <a:spcPts val="667"/>
              </a:spcBef>
              <a:defRPr/>
            </a:lvl4pPr>
            <a:lvl5pPr>
              <a:spcBef>
                <a:spcPts val="667"/>
              </a:spcBef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8" name="Text Placeholder 14">
            <a:extLst>
              <a:ext uri="{FF2B5EF4-FFF2-40B4-BE49-F238E27FC236}">
                <a16:creationId xmlns:a16="http://schemas.microsoft.com/office/drawing/2014/main" id="{64E78D48-6970-57EA-393A-033421C8B8D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5736" y="1839341"/>
            <a:ext cx="11156091" cy="549091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lnSpc>
                <a:spcPct val="110000"/>
              </a:lnSpc>
              <a:spcBef>
                <a:spcPts val="667"/>
              </a:spcBef>
              <a:buNone/>
              <a:defRPr sz="1867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/>
              <a:t>Subheading option</a:t>
            </a:r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80F2959-F9F3-793E-8135-5BEE1183B2E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8467"/>
            <a:ext cx="12192000" cy="12192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4FBC5CC-8C3B-3517-BDA0-56C5F0DCE55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89099" t="37755"/>
          <a:stretch/>
        </p:blipFill>
        <p:spPr>
          <a:xfrm>
            <a:off x="10862963" y="6093427"/>
            <a:ext cx="1329037" cy="764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1620579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3B590CC-A3DB-4186-CEA7-C0B0E49BB9C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4588E09-639D-C953-EF61-FDD8B0FE40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6722" y="2973485"/>
            <a:ext cx="4851399" cy="1325033"/>
          </a:xfrm>
        </p:spPr>
        <p:txBody>
          <a:bodyPr>
            <a:normAutofit/>
          </a:bodyPr>
          <a:lstStyle>
            <a:lvl1pPr>
              <a:defRPr sz="4800"/>
            </a:lvl1pPr>
          </a:lstStyle>
          <a:p>
            <a:r>
              <a:rPr lang="en-GB"/>
              <a:t>Section </a:t>
            </a:r>
            <a:br>
              <a:rPr lang="en-GB"/>
            </a:br>
            <a:r>
              <a:rPr lang="en-GB"/>
              <a:t>break title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3923513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3A496F0-0FAE-4F35-810B-566977448C4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FFCC8D9-CADD-6C99-7C03-2ACFB0E62E8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513384" y="3767294"/>
            <a:ext cx="5107459" cy="1468221"/>
          </a:xfrm>
        </p:spPr>
        <p:txBody>
          <a:bodyPr anchor="b">
            <a:normAutofit/>
          </a:bodyPr>
          <a:lstStyle>
            <a:lvl1pPr algn="l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</a:t>
            </a:r>
            <a:br>
              <a:rPr lang="en-GB"/>
            </a:br>
            <a:r>
              <a:rPr lang="en-GB"/>
              <a:t>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032C953-E597-D76E-8ED0-C382B0AB98E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513384" y="5362001"/>
            <a:ext cx="5107459" cy="635400"/>
          </a:xfrm>
        </p:spPr>
        <p:txBody>
          <a:bodyPr/>
          <a:lstStyle>
            <a:lvl1pPr marL="0" indent="0" algn="l">
              <a:buNone/>
              <a:defRPr sz="3200">
                <a:solidFill>
                  <a:schemeClr val="bg1"/>
                </a:solidFill>
              </a:defRPr>
            </a:lvl1pPr>
            <a:lvl2pPr marL="609585" indent="0" algn="ctr">
              <a:buNone/>
              <a:defRPr sz="2667"/>
            </a:lvl2pPr>
            <a:lvl3pPr marL="1219170" indent="0" algn="ctr">
              <a:buNone/>
              <a:defRPr sz="2400"/>
            </a:lvl3pPr>
            <a:lvl4pPr marL="1828754" indent="0" algn="ctr">
              <a:buNone/>
              <a:defRPr sz="2133"/>
            </a:lvl4pPr>
            <a:lvl5pPr marL="2438339" indent="0" algn="ctr">
              <a:buNone/>
              <a:defRPr sz="2133"/>
            </a:lvl5pPr>
            <a:lvl6pPr marL="3047924" indent="0" algn="ctr">
              <a:buNone/>
              <a:defRPr sz="2133"/>
            </a:lvl6pPr>
            <a:lvl7pPr marL="3657509" indent="0" algn="ctr">
              <a:buNone/>
              <a:defRPr sz="2133"/>
            </a:lvl7pPr>
            <a:lvl8pPr marL="4267093" indent="0" algn="ctr">
              <a:buNone/>
              <a:defRPr sz="2133"/>
            </a:lvl8pPr>
            <a:lvl9pPr marL="4876678" indent="0" algn="ctr">
              <a:buNone/>
              <a:defRPr sz="2133"/>
            </a:lvl9pPr>
          </a:lstStyle>
          <a:p>
            <a:r>
              <a:rPr lang="en-GB"/>
              <a:t>Details here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9616981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3B590CC-A3DB-4186-CEA7-C0B0E49BB9C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4588E09-639D-C953-EF61-FDD8B0FE40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6721" y="2973484"/>
            <a:ext cx="4851399" cy="1325033"/>
          </a:xfrm>
        </p:spPr>
        <p:txBody>
          <a:bodyPr>
            <a:normAutofit/>
          </a:bodyPr>
          <a:lstStyle>
            <a:lvl1pPr>
              <a:defRPr sz="4800"/>
            </a:lvl1pPr>
          </a:lstStyle>
          <a:p>
            <a:r>
              <a:rPr lang="en-GB"/>
              <a:t>Section </a:t>
            </a:r>
            <a:br>
              <a:rPr lang="en-GB"/>
            </a:br>
            <a:r>
              <a:rPr lang="en-GB"/>
              <a:t>break title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076761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ld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3B590CC-A3DB-4186-CEA7-C0B0E49BB9C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596AEFF5-B890-D1B7-8893-872F599A45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737" y="1518013"/>
            <a:ext cx="8563761" cy="764573"/>
          </a:xfrm>
        </p:spPr>
        <p:txBody>
          <a:bodyPr>
            <a:normAutofit/>
          </a:bodyPr>
          <a:lstStyle>
            <a:lvl1pPr>
              <a:defRPr sz="3733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B0CFF5BF-6669-4A23-944D-611811A4054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5737" y="2320647"/>
            <a:ext cx="8563761" cy="3174460"/>
          </a:xfrm>
        </p:spPr>
        <p:txBody>
          <a:bodyPr/>
          <a:lstStyle>
            <a:lvl1pPr>
              <a:lnSpc>
                <a:spcPct val="100000"/>
              </a:lnSpc>
              <a:spcBef>
                <a:spcPts val="667"/>
              </a:spcBef>
              <a:defRPr>
                <a:solidFill>
                  <a:schemeClr val="bg1"/>
                </a:solidFill>
              </a:defRPr>
            </a:lvl1pPr>
            <a:lvl2pPr>
              <a:lnSpc>
                <a:spcPct val="100000"/>
              </a:lnSpc>
              <a:spcBef>
                <a:spcPts val="667"/>
              </a:spcBef>
              <a:defRPr>
                <a:solidFill>
                  <a:schemeClr val="bg1"/>
                </a:solidFill>
              </a:defRPr>
            </a:lvl2pPr>
            <a:lvl3pPr>
              <a:lnSpc>
                <a:spcPct val="100000"/>
              </a:lnSpc>
              <a:spcBef>
                <a:spcPts val="667"/>
              </a:spcBef>
              <a:defRPr>
                <a:solidFill>
                  <a:schemeClr val="bg1"/>
                </a:solidFill>
              </a:defRPr>
            </a:lvl3pPr>
            <a:lvl4pPr>
              <a:lnSpc>
                <a:spcPct val="100000"/>
              </a:lnSpc>
              <a:spcBef>
                <a:spcPts val="667"/>
              </a:spcBef>
              <a:defRPr>
                <a:solidFill>
                  <a:schemeClr val="bg1"/>
                </a:solidFill>
              </a:defRPr>
            </a:lvl4pPr>
            <a:lvl5pPr>
              <a:lnSpc>
                <a:spcPct val="100000"/>
              </a:lnSpc>
              <a:spcBef>
                <a:spcPts val="667"/>
              </a:spcBef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450071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Content with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784CF-D377-C948-E34F-63EB1F794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736" y="1047752"/>
            <a:ext cx="11156091" cy="764573"/>
          </a:xfrm>
        </p:spPr>
        <p:txBody>
          <a:bodyPr>
            <a:normAutofit/>
          </a:bodyPr>
          <a:lstStyle>
            <a:lvl1pPr>
              <a:defRPr sz="3733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7D2305-3966-F13A-0171-A5F1441B5F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5736" y="2481837"/>
            <a:ext cx="11156091" cy="4020564"/>
          </a:xfrm>
        </p:spPr>
        <p:txBody>
          <a:bodyPr/>
          <a:lstStyle>
            <a:lvl1pPr>
              <a:lnSpc>
                <a:spcPct val="100000"/>
              </a:lnSpc>
              <a:spcBef>
                <a:spcPts val="667"/>
              </a:spcBef>
              <a:defRPr/>
            </a:lvl1pPr>
            <a:lvl2pPr>
              <a:lnSpc>
                <a:spcPct val="100000"/>
              </a:lnSpc>
              <a:spcBef>
                <a:spcPts val="667"/>
              </a:spcBef>
              <a:defRPr/>
            </a:lvl2pPr>
            <a:lvl3pPr>
              <a:lnSpc>
                <a:spcPct val="100000"/>
              </a:lnSpc>
              <a:spcBef>
                <a:spcPts val="667"/>
              </a:spcBef>
              <a:defRPr/>
            </a:lvl3pPr>
            <a:lvl4pPr>
              <a:lnSpc>
                <a:spcPct val="100000"/>
              </a:lnSpc>
              <a:spcBef>
                <a:spcPts val="667"/>
              </a:spcBef>
              <a:defRPr/>
            </a:lvl4pPr>
            <a:lvl5pPr>
              <a:lnSpc>
                <a:spcPct val="100000"/>
              </a:lnSpc>
              <a:spcBef>
                <a:spcPts val="667"/>
              </a:spcBef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2D2478B-95ED-8C30-DFCD-7F2B2149046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8467"/>
            <a:ext cx="12192000" cy="1219200"/>
          </a:xfrm>
          <a:prstGeom prst="rect">
            <a:avLst/>
          </a:prstGeom>
        </p:spPr>
      </p:pic>
      <p:sp>
        <p:nvSpPr>
          <p:cNvPr id="9" name="Text Placeholder 14">
            <a:extLst>
              <a:ext uri="{FF2B5EF4-FFF2-40B4-BE49-F238E27FC236}">
                <a16:creationId xmlns:a16="http://schemas.microsoft.com/office/drawing/2014/main" id="{BE1F5D84-93C0-C20E-45B1-75D343F91A3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5736" y="1839341"/>
            <a:ext cx="11156091" cy="549092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lnSpc>
                <a:spcPct val="110000"/>
              </a:lnSpc>
              <a:spcBef>
                <a:spcPts val="667"/>
              </a:spcBef>
              <a:buNone/>
              <a:defRPr sz="1867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/>
              <a:t>Subheading option</a:t>
            </a:r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B3C9C53-CD0C-96BE-155C-040445E15E8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89099" t="37755"/>
          <a:stretch/>
        </p:blipFill>
        <p:spPr>
          <a:xfrm>
            <a:off x="10862963" y="6093427"/>
            <a:ext cx="1329037" cy="764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3043115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with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784CF-D377-C948-E34F-63EB1F794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736" y="1047752"/>
            <a:ext cx="11156089" cy="764573"/>
          </a:xfrm>
        </p:spPr>
        <p:txBody>
          <a:bodyPr>
            <a:normAutofit/>
          </a:bodyPr>
          <a:lstStyle>
            <a:lvl1pPr>
              <a:defRPr sz="3733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7D2305-3966-F13A-0171-A5F1441B5F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5736" y="2475774"/>
            <a:ext cx="5518665" cy="4020564"/>
          </a:xfrm>
        </p:spPr>
        <p:txBody>
          <a:bodyPr/>
          <a:lstStyle>
            <a:lvl1pPr>
              <a:spcBef>
                <a:spcPts val="667"/>
              </a:spcBef>
              <a:defRPr/>
            </a:lvl1pPr>
            <a:lvl2pPr>
              <a:spcBef>
                <a:spcPts val="667"/>
              </a:spcBef>
              <a:defRPr/>
            </a:lvl2pPr>
            <a:lvl3pPr>
              <a:spcBef>
                <a:spcPts val="667"/>
              </a:spcBef>
              <a:defRPr/>
            </a:lvl3pPr>
            <a:lvl4pPr>
              <a:spcBef>
                <a:spcPts val="667"/>
              </a:spcBef>
              <a:defRPr/>
            </a:lvl4pPr>
            <a:lvl5pPr>
              <a:spcBef>
                <a:spcPts val="667"/>
              </a:spcBef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138D6CF-AB5B-02F8-2A9C-29379FF84C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97600" y="2475774"/>
            <a:ext cx="5434224" cy="4020564"/>
          </a:xfrm>
        </p:spPr>
        <p:txBody>
          <a:bodyPr/>
          <a:lstStyle>
            <a:lvl1pPr>
              <a:spcBef>
                <a:spcPts val="667"/>
              </a:spcBef>
              <a:defRPr/>
            </a:lvl1pPr>
            <a:lvl2pPr>
              <a:spcBef>
                <a:spcPts val="667"/>
              </a:spcBef>
              <a:defRPr/>
            </a:lvl2pPr>
            <a:lvl3pPr>
              <a:spcBef>
                <a:spcPts val="667"/>
              </a:spcBef>
              <a:defRPr/>
            </a:lvl3pPr>
            <a:lvl4pPr>
              <a:spcBef>
                <a:spcPts val="667"/>
              </a:spcBef>
              <a:defRPr/>
            </a:lvl4pPr>
            <a:lvl5pPr>
              <a:spcBef>
                <a:spcPts val="667"/>
              </a:spcBef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8" name="Text Placeholder 14">
            <a:extLst>
              <a:ext uri="{FF2B5EF4-FFF2-40B4-BE49-F238E27FC236}">
                <a16:creationId xmlns:a16="http://schemas.microsoft.com/office/drawing/2014/main" id="{64E78D48-6970-57EA-393A-033421C8B8D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5736" y="1839341"/>
            <a:ext cx="11156091" cy="549091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lnSpc>
                <a:spcPct val="110000"/>
              </a:lnSpc>
              <a:spcBef>
                <a:spcPts val="667"/>
              </a:spcBef>
              <a:buNone/>
              <a:defRPr sz="1867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/>
              <a:t>Subheading option</a:t>
            </a:r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80F2959-F9F3-793E-8135-5BEE1183B2E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8467"/>
            <a:ext cx="12192000" cy="12192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4FBC5CC-8C3B-3517-BDA0-56C5F0DCE55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89099" t="37755"/>
          <a:stretch/>
        </p:blipFill>
        <p:spPr>
          <a:xfrm>
            <a:off x="10862963" y="6093427"/>
            <a:ext cx="1329037" cy="764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9644969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n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784CF-D377-C948-E34F-63EB1F794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736" y="1047752"/>
            <a:ext cx="11156091" cy="764573"/>
          </a:xfrm>
        </p:spPr>
        <p:txBody>
          <a:bodyPr>
            <a:normAutofit/>
          </a:bodyPr>
          <a:lstStyle>
            <a:lvl1pPr>
              <a:defRPr sz="3733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7D2305-3966-F13A-0171-A5F1441B5F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5736" y="1850386"/>
            <a:ext cx="11156091" cy="4020564"/>
          </a:xfrm>
        </p:spPr>
        <p:txBody>
          <a:bodyPr/>
          <a:lstStyle>
            <a:lvl1pPr>
              <a:lnSpc>
                <a:spcPct val="100000"/>
              </a:lnSpc>
              <a:spcBef>
                <a:spcPts val="667"/>
              </a:spcBef>
              <a:defRPr/>
            </a:lvl1pPr>
            <a:lvl2pPr>
              <a:lnSpc>
                <a:spcPct val="100000"/>
              </a:lnSpc>
              <a:spcBef>
                <a:spcPts val="667"/>
              </a:spcBef>
              <a:defRPr/>
            </a:lvl2pPr>
            <a:lvl3pPr>
              <a:lnSpc>
                <a:spcPct val="100000"/>
              </a:lnSpc>
              <a:spcBef>
                <a:spcPts val="667"/>
              </a:spcBef>
              <a:defRPr/>
            </a:lvl3pPr>
            <a:lvl4pPr>
              <a:lnSpc>
                <a:spcPct val="100000"/>
              </a:lnSpc>
              <a:spcBef>
                <a:spcPts val="667"/>
              </a:spcBef>
              <a:defRPr/>
            </a:lvl4pPr>
            <a:lvl5pPr>
              <a:lnSpc>
                <a:spcPct val="100000"/>
              </a:lnSpc>
              <a:spcBef>
                <a:spcPts val="667"/>
              </a:spcBef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2D2478B-95ED-8C30-DFCD-7F2B2149046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8467"/>
            <a:ext cx="12192000" cy="12192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B3C9C53-CD0C-96BE-155C-040445E15E8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89099" t="37755"/>
          <a:stretch/>
        </p:blipFill>
        <p:spPr>
          <a:xfrm>
            <a:off x="10862963" y="6093427"/>
            <a:ext cx="1329037" cy="764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8681273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One Content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784CF-D377-C948-E34F-63EB1F794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736" y="1047752"/>
            <a:ext cx="11156091" cy="764573"/>
          </a:xfrm>
        </p:spPr>
        <p:txBody>
          <a:bodyPr>
            <a:normAutofit/>
          </a:bodyPr>
          <a:lstStyle>
            <a:lvl1pPr>
              <a:defRPr sz="3733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2D2478B-95ED-8C30-DFCD-7F2B2149046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8467"/>
            <a:ext cx="12192000" cy="1219200"/>
          </a:xfrm>
          <a:prstGeom prst="rect">
            <a:avLst/>
          </a:prstGeom>
        </p:spPr>
      </p:pic>
      <p:sp>
        <p:nvSpPr>
          <p:cNvPr id="9" name="Text Placeholder 14">
            <a:extLst>
              <a:ext uri="{FF2B5EF4-FFF2-40B4-BE49-F238E27FC236}">
                <a16:creationId xmlns:a16="http://schemas.microsoft.com/office/drawing/2014/main" id="{BE1F5D84-93C0-C20E-45B1-75D343F91A3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5736" y="1839341"/>
            <a:ext cx="11156091" cy="549092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lnSpc>
                <a:spcPct val="110000"/>
              </a:lnSpc>
              <a:buNone/>
              <a:defRPr sz="1867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/>
              <a:t>Sub text style – if not, move below text up</a:t>
            </a:r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B3C9C53-CD0C-96BE-155C-040445E15E8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89099" t="37755"/>
          <a:stretch/>
        </p:blipFill>
        <p:spPr>
          <a:xfrm>
            <a:off x="10862963" y="6093427"/>
            <a:ext cx="1329037" cy="764573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B131832-43C7-A6C2-D87B-55E5DF8FAF1C}"/>
              </a:ext>
            </a:extLst>
          </p:cNvPr>
          <p:cNvSpPr>
            <a:spLocks noGrp="1"/>
          </p:cNvSpPr>
          <p:nvPr>
            <p:ph sz="half" idx="11"/>
          </p:nvPr>
        </p:nvSpPr>
        <p:spPr>
          <a:xfrm>
            <a:off x="475735" y="2475774"/>
            <a:ext cx="11156091" cy="402056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208413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436766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Slide">
  <p:cSld name="4_Title Slide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8"/>
          <p:cNvSpPr txBox="1">
            <a:spLocks noGrp="1"/>
          </p:cNvSpPr>
          <p:nvPr>
            <p:ph type="title"/>
          </p:nvPr>
        </p:nvSpPr>
        <p:spPr>
          <a:xfrm>
            <a:off x="599385" y="3660487"/>
            <a:ext cx="10515600" cy="68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5EB8"/>
              </a:buClr>
              <a:buSzPts val="3600"/>
              <a:buFont typeface="Arial"/>
              <a:buNone/>
              <a:defRPr sz="4800" b="0" i="0" u="none" strike="noStrike" cap="none">
                <a:solidFill>
                  <a:srgbClr val="005EB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9pPr>
          </a:lstStyle>
          <a:p>
            <a:endParaRPr/>
          </a:p>
        </p:txBody>
      </p:sp>
      <p:sp>
        <p:nvSpPr>
          <p:cNvPr id="76" name="Google Shape;76;p18"/>
          <p:cNvSpPr txBox="1">
            <a:spLocks noGrp="1"/>
          </p:cNvSpPr>
          <p:nvPr>
            <p:ph type="subTitle" idx="1"/>
          </p:nvPr>
        </p:nvSpPr>
        <p:spPr>
          <a:xfrm>
            <a:off x="618301" y="4364955"/>
            <a:ext cx="9144000" cy="47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1333"/>
              </a:spcBef>
              <a:spcAft>
                <a:spcPts val="0"/>
              </a:spcAft>
              <a:buClr>
                <a:srgbClr val="005EB8"/>
              </a:buClr>
              <a:buSzPts val="1800"/>
              <a:buFont typeface="Arial"/>
              <a:buNone/>
              <a:defRPr sz="2400" b="0" i="0" u="none" strike="noStrike" cap="none">
                <a:solidFill>
                  <a:srgbClr val="005EB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6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21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21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21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21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21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21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77" name="Google Shape;77;p18" descr="A picture containing clipart&#10;&#10;Description generated with very high confidence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706773" y="330925"/>
            <a:ext cx="1080655" cy="436419"/>
          </a:xfrm>
          <a:prstGeom prst="rect">
            <a:avLst/>
          </a:prstGeom>
          <a:noFill/>
          <a:ln>
            <a:noFill/>
          </a:ln>
        </p:spPr>
      </p:pic>
      <p:pic>
        <p:nvPicPr>
          <p:cNvPr id="78" name="Google Shape;78;p1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" y="6345225"/>
            <a:ext cx="12192001" cy="309475"/>
          </a:xfrm>
          <a:prstGeom prst="rect">
            <a:avLst/>
          </a:prstGeom>
          <a:noFill/>
          <a:ln>
            <a:noFill/>
          </a:ln>
        </p:spPr>
      </p:pic>
      <p:sp>
        <p:nvSpPr>
          <p:cNvPr id="79" name="Google Shape;79;p18"/>
          <p:cNvSpPr txBox="1"/>
          <p:nvPr/>
        </p:nvSpPr>
        <p:spPr>
          <a:xfrm>
            <a:off x="3434080" y="5792943"/>
            <a:ext cx="5324000" cy="4064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21900" tIns="60933" rIns="121900" bIns="60933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NHS England and NHS Improvement</a:t>
            </a:r>
            <a:endParaRPr sz="1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3720310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784CF-D377-C948-E34F-63EB1F794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736" y="1047752"/>
            <a:ext cx="11156089" cy="764573"/>
          </a:xfrm>
        </p:spPr>
        <p:txBody>
          <a:bodyPr>
            <a:normAutofit/>
          </a:bodyPr>
          <a:lstStyle>
            <a:lvl1pPr>
              <a:defRPr sz="3733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7D2305-3966-F13A-0171-A5F1441B5F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5736" y="1850386"/>
            <a:ext cx="5518665" cy="4020564"/>
          </a:xfrm>
        </p:spPr>
        <p:txBody>
          <a:bodyPr/>
          <a:lstStyle>
            <a:lvl1pPr>
              <a:spcBef>
                <a:spcPts val="667"/>
              </a:spcBef>
              <a:defRPr/>
            </a:lvl1pPr>
            <a:lvl2pPr>
              <a:spcBef>
                <a:spcPts val="667"/>
              </a:spcBef>
              <a:defRPr/>
            </a:lvl2pPr>
            <a:lvl3pPr>
              <a:spcBef>
                <a:spcPts val="667"/>
              </a:spcBef>
              <a:defRPr/>
            </a:lvl3pPr>
            <a:lvl4pPr>
              <a:spcBef>
                <a:spcPts val="667"/>
              </a:spcBef>
              <a:defRPr/>
            </a:lvl4pPr>
            <a:lvl5pPr>
              <a:spcBef>
                <a:spcPts val="667"/>
              </a:spcBef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138D6CF-AB5B-02F8-2A9C-29379FF84C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97600" y="1850386"/>
            <a:ext cx="5434224" cy="4020564"/>
          </a:xfrm>
        </p:spPr>
        <p:txBody>
          <a:bodyPr/>
          <a:lstStyle>
            <a:lvl1pPr>
              <a:spcBef>
                <a:spcPts val="667"/>
              </a:spcBef>
              <a:defRPr/>
            </a:lvl1pPr>
            <a:lvl2pPr>
              <a:spcBef>
                <a:spcPts val="667"/>
              </a:spcBef>
              <a:defRPr/>
            </a:lvl2pPr>
            <a:lvl3pPr>
              <a:spcBef>
                <a:spcPts val="667"/>
              </a:spcBef>
              <a:defRPr/>
            </a:lvl3pPr>
            <a:lvl4pPr>
              <a:spcBef>
                <a:spcPts val="667"/>
              </a:spcBef>
              <a:defRPr/>
            </a:lvl4pPr>
            <a:lvl5pPr>
              <a:spcBef>
                <a:spcPts val="667"/>
              </a:spcBef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80F2959-F9F3-793E-8135-5BEE1183B2E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8467"/>
            <a:ext cx="12192000" cy="12192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4FBC5CC-8C3B-3517-BDA0-56C5F0DCE55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89099" t="37755"/>
          <a:stretch/>
        </p:blipFill>
        <p:spPr>
          <a:xfrm>
            <a:off x="10862963" y="6093427"/>
            <a:ext cx="1329037" cy="764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4457023"/>
      </p:ext>
    </p:extLst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Word slide - standard NHSI">
  <p:cSld name="Word slide - standard NHSI"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20"/>
          <p:cNvSpPr txBox="1">
            <a:spLocks noGrp="1"/>
          </p:cNvSpPr>
          <p:nvPr>
            <p:ph type="body" idx="1"/>
          </p:nvPr>
        </p:nvSpPr>
        <p:spPr>
          <a:xfrm>
            <a:off x="505927" y="1343804"/>
            <a:ext cx="11122000" cy="224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609570" marR="0" lvl="0" indent="-423312" algn="l" rtl="0">
              <a:lnSpc>
                <a:spcPct val="90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1219140" marR="0" lvl="1" indent="-423312" algn="l" rtl="0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828709" marR="0" lvl="2" indent="-423312" algn="l" rtl="0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2438278" marR="0" lvl="3" indent="-423312" algn="l" rtl="0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3047848" marR="0" lvl="4" indent="-423312" algn="l" rtl="0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657418" marR="0" lvl="5" indent="-457178" algn="l" rtl="0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4266987" marR="0" lvl="6" indent="-457178" algn="l" rtl="0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876557" marR="0" lvl="7" indent="-457178" algn="l" rtl="0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5486126" marR="0" lvl="8" indent="-457178" algn="l" rtl="0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9" name="Google Shape;99;p20"/>
          <p:cNvSpPr txBox="1"/>
          <p:nvPr/>
        </p:nvSpPr>
        <p:spPr>
          <a:xfrm>
            <a:off x="388419" y="6372538"/>
            <a:ext cx="863200" cy="3692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600" b="0" i="0" u="none" strike="noStrike" cap="none">
                <a:solidFill>
                  <a:srgbClr val="ACB5BD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r>
              <a:rPr lang="en-GB" sz="1600" b="0" i="0" u="none" strike="noStrike" cap="none">
                <a:solidFill>
                  <a:srgbClr val="ACB5BD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600" b="0" i="0" u="none" strike="noStrike" cap="none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rPr>
              <a:t>  </a:t>
            </a:r>
            <a:r>
              <a:rPr lang="en-GB" sz="1600" b="0" i="0" u="none" strike="noStrike" cap="none">
                <a:solidFill>
                  <a:srgbClr val="005EB8"/>
                </a:solidFill>
                <a:latin typeface="Arial"/>
                <a:ea typeface="Arial"/>
                <a:cs typeface="Arial"/>
                <a:sym typeface="Arial"/>
              </a:rPr>
              <a:t>|</a:t>
            </a:r>
            <a:endParaRPr sz="1600" b="0" i="0" u="none" strike="noStrike" cap="none">
              <a:solidFill>
                <a:schemeClr val="accent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0" name="Google Shape;100;p20"/>
          <p:cNvSpPr txBox="1">
            <a:spLocks noGrp="1"/>
          </p:cNvSpPr>
          <p:nvPr>
            <p:ph type="ftr" idx="11"/>
          </p:nvPr>
        </p:nvSpPr>
        <p:spPr>
          <a:xfrm>
            <a:off x="920901" y="6333439"/>
            <a:ext cx="7630800" cy="36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600" b="0">
                <a:solidFill>
                  <a:srgbClr val="ACB5BD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1" name="Google Shape;101;p20"/>
          <p:cNvSpPr txBox="1">
            <a:spLocks noGrp="1"/>
          </p:cNvSpPr>
          <p:nvPr>
            <p:ph type="title"/>
          </p:nvPr>
        </p:nvSpPr>
        <p:spPr>
          <a:xfrm>
            <a:off x="251968" y="219456"/>
            <a:ext cx="8756000" cy="61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5EB8"/>
              </a:buClr>
              <a:buSzPts val="3600"/>
              <a:buFont typeface="Arial"/>
              <a:buNone/>
              <a:defRPr sz="4800" b="0" i="0" u="none" strike="noStrike" cap="none">
                <a:solidFill>
                  <a:srgbClr val="005EB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9pPr>
          </a:lstStyle>
          <a:p>
            <a:endParaRPr/>
          </a:p>
        </p:txBody>
      </p:sp>
      <p:pic>
        <p:nvPicPr>
          <p:cNvPr id="102" name="Google Shape;102;p2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890000" y="360000"/>
            <a:ext cx="953272" cy="720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70732204"/>
      </p:ext>
    </p:extLst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3A496F0-0FAE-4F35-810B-566977448C4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FFCC8D9-CADD-6C99-7C03-2ACFB0E62E8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513385" y="3767295"/>
            <a:ext cx="5107459" cy="1468221"/>
          </a:xfrm>
        </p:spPr>
        <p:txBody>
          <a:bodyPr anchor="b">
            <a:normAutofit/>
          </a:bodyPr>
          <a:lstStyle>
            <a:lvl1pPr algn="l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</a:t>
            </a:r>
            <a:br>
              <a:rPr lang="en-GB"/>
            </a:br>
            <a:r>
              <a:rPr lang="en-GB"/>
              <a:t>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032C953-E597-D76E-8ED0-C382B0AB98E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513385" y="5362001"/>
            <a:ext cx="5107459" cy="635400"/>
          </a:xfrm>
        </p:spPr>
        <p:txBody>
          <a:bodyPr/>
          <a:lstStyle>
            <a:lvl1pPr marL="0" indent="0" algn="l">
              <a:buNone/>
              <a:defRPr sz="3200">
                <a:solidFill>
                  <a:schemeClr val="bg1"/>
                </a:solidFill>
              </a:defRPr>
            </a:lvl1pPr>
            <a:lvl2pPr marL="609570" indent="0" algn="ctr">
              <a:buNone/>
              <a:defRPr sz="2667"/>
            </a:lvl2pPr>
            <a:lvl3pPr marL="1219140" indent="0" algn="ctr">
              <a:buNone/>
              <a:defRPr sz="2400"/>
            </a:lvl3pPr>
            <a:lvl4pPr marL="1828709" indent="0" algn="ctr">
              <a:buNone/>
              <a:defRPr sz="2133"/>
            </a:lvl4pPr>
            <a:lvl5pPr marL="2438278" indent="0" algn="ctr">
              <a:buNone/>
              <a:defRPr sz="2133"/>
            </a:lvl5pPr>
            <a:lvl6pPr marL="3047848" indent="0" algn="ctr">
              <a:buNone/>
              <a:defRPr sz="2133"/>
            </a:lvl6pPr>
            <a:lvl7pPr marL="3657418" indent="0" algn="ctr">
              <a:buNone/>
              <a:defRPr sz="2133"/>
            </a:lvl7pPr>
            <a:lvl8pPr marL="4266987" indent="0" algn="ctr">
              <a:buNone/>
              <a:defRPr sz="2133"/>
            </a:lvl8pPr>
            <a:lvl9pPr marL="4876557" indent="0" algn="ctr">
              <a:buNone/>
              <a:defRPr sz="2133"/>
            </a:lvl9pPr>
          </a:lstStyle>
          <a:p>
            <a:r>
              <a:rPr lang="en-GB"/>
              <a:t>Details here</a:t>
            </a:r>
            <a:endParaRPr lang="en-US"/>
          </a:p>
        </p:txBody>
      </p:sp>
      <p:sp>
        <p:nvSpPr>
          <p:cNvPr id="4" name="No_Classification">
            <a:extLst>
              <a:ext uri="{FF2B5EF4-FFF2-40B4-BE49-F238E27FC236}">
                <a16:creationId xmlns:a16="http://schemas.microsoft.com/office/drawing/2014/main" id="{ED1169DA-9F03-45E6-90FF-25A50AB1216C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619084" y="6700689"/>
            <a:ext cx="662263" cy="456365"/>
          </a:xfrm>
          <a:prstGeom prst="rect">
            <a:avLst/>
          </a:prstGeom>
          <a:noFill/>
        </p:spPr>
        <p:txBody>
          <a:bodyPr vert="horz" lIns="47921" tIns="23876" rIns="47921" bIns="62315" rtlCol="0">
            <a:spAutoFit/>
          </a:bodyPr>
          <a:lstStyle/>
          <a:p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224301503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brea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3B590CC-A3DB-4186-CEA7-C0B0E49BB9C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4588E09-639D-C953-EF61-FDD8B0FE40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6722" y="2973485"/>
            <a:ext cx="4851399" cy="1325033"/>
          </a:xfrm>
        </p:spPr>
        <p:txBody>
          <a:bodyPr>
            <a:normAutofit/>
          </a:bodyPr>
          <a:lstStyle>
            <a:lvl1pPr>
              <a:defRPr sz="4800"/>
            </a:lvl1pPr>
          </a:lstStyle>
          <a:p>
            <a:r>
              <a:rPr lang="en-GB"/>
              <a:t>Section </a:t>
            </a:r>
            <a:br>
              <a:rPr lang="en-GB"/>
            </a:br>
            <a:r>
              <a:rPr lang="en-GB"/>
              <a:t>break title</a:t>
            </a:r>
            <a:endParaRPr lang="en-US"/>
          </a:p>
        </p:txBody>
      </p:sp>
      <p:sp>
        <p:nvSpPr>
          <p:cNvPr id="3" name="No_Classification">
            <a:extLst>
              <a:ext uri="{FF2B5EF4-FFF2-40B4-BE49-F238E27FC236}">
                <a16:creationId xmlns:a16="http://schemas.microsoft.com/office/drawing/2014/main" id="{F68AE4C2-E670-4754-AB14-7F7969428648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619084" y="6700689"/>
            <a:ext cx="662263" cy="456365"/>
          </a:xfrm>
          <a:prstGeom prst="rect">
            <a:avLst/>
          </a:prstGeom>
          <a:noFill/>
        </p:spPr>
        <p:txBody>
          <a:bodyPr vert="horz" lIns="47921" tIns="23876" rIns="47921" bIns="62315" rtlCol="0">
            <a:spAutoFit/>
          </a:bodyPr>
          <a:lstStyle/>
          <a:p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188465999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Hold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3B590CC-A3DB-4186-CEA7-C0B0E49BB9C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596AEFF5-B890-D1B7-8893-872F599A45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738" y="1518013"/>
            <a:ext cx="8563761" cy="764573"/>
          </a:xfrm>
        </p:spPr>
        <p:txBody>
          <a:bodyPr>
            <a:normAutofit/>
          </a:bodyPr>
          <a:lstStyle>
            <a:lvl1pPr>
              <a:defRPr sz="3733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B0CFF5BF-6669-4A23-944D-611811A4054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5738" y="2320647"/>
            <a:ext cx="8563761" cy="3174460"/>
          </a:xfrm>
        </p:spPr>
        <p:txBody>
          <a:bodyPr/>
          <a:lstStyle>
            <a:lvl1pPr>
              <a:lnSpc>
                <a:spcPct val="100000"/>
              </a:lnSpc>
              <a:spcBef>
                <a:spcPts val="667"/>
              </a:spcBef>
              <a:defRPr>
                <a:solidFill>
                  <a:schemeClr val="bg1"/>
                </a:solidFill>
              </a:defRPr>
            </a:lvl1pPr>
            <a:lvl2pPr>
              <a:lnSpc>
                <a:spcPct val="100000"/>
              </a:lnSpc>
              <a:spcBef>
                <a:spcPts val="667"/>
              </a:spcBef>
              <a:defRPr>
                <a:solidFill>
                  <a:schemeClr val="bg1"/>
                </a:solidFill>
              </a:defRPr>
            </a:lvl2pPr>
            <a:lvl3pPr>
              <a:lnSpc>
                <a:spcPct val="100000"/>
              </a:lnSpc>
              <a:spcBef>
                <a:spcPts val="667"/>
              </a:spcBef>
              <a:defRPr>
                <a:solidFill>
                  <a:schemeClr val="bg1"/>
                </a:solidFill>
              </a:defRPr>
            </a:lvl3pPr>
            <a:lvl4pPr>
              <a:lnSpc>
                <a:spcPct val="100000"/>
              </a:lnSpc>
              <a:spcBef>
                <a:spcPts val="667"/>
              </a:spcBef>
              <a:defRPr>
                <a:solidFill>
                  <a:schemeClr val="bg1"/>
                </a:solidFill>
              </a:defRPr>
            </a:lvl4pPr>
            <a:lvl5pPr>
              <a:lnSpc>
                <a:spcPct val="100000"/>
              </a:lnSpc>
              <a:spcBef>
                <a:spcPts val="667"/>
              </a:spcBef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2" name="No_Classification">
            <a:extLst>
              <a:ext uri="{FF2B5EF4-FFF2-40B4-BE49-F238E27FC236}">
                <a16:creationId xmlns:a16="http://schemas.microsoft.com/office/drawing/2014/main" id="{D207F123-80DB-4A64-BA7D-97DF27DC0611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619084" y="6700689"/>
            <a:ext cx="662263" cy="456365"/>
          </a:xfrm>
          <a:prstGeom prst="rect">
            <a:avLst/>
          </a:prstGeom>
          <a:noFill/>
        </p:spPr>
        <p:txBody>
          <a:bodyPr vert="horz" lIns="47921" tIns="23876" rIns="47921" bIns="62315" rtlCol="0">
            <a:spAutoFit/>
          </a:bodyPr>
          <a:lstStyle/>
          <a:p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3978136823"/>
      </p:ext>
    </p:extLst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ne Content with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784CF-D377-C948-E34F-63EB1F794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737" y="1047752"/>
            <a:ext cx="11156091" cy="764573"/>
          </a:xfrm>
        </p:spPr>
        <p:txBody>
          <a:bodyPr>
            <a:normAutofit/>
          </a:bodyPr>
          <a:lstStyle>
            <a:lvl1pPr>
              <a:defRPr sz="3733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7D2305-3966-F13A-0171-A5F1441B5F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5737" y="2481838"/>
            <a:ext cx="11156091" cy="4020564"/>
          </a:xfrm>
        </p:spPr>
        <p:txBody>
          <a:bodyPr/>
          <a:lstStyle>
            <a:lvl1pPr>
              <a:lnSpc>
                <a:spcPct val="100000"/>
              </a:lnSpc>
              <a:spcBef>
                <a:spcPts val="667"/>
              </a:spcBef>
              <a:defRPr/>
            </a:lvl1pPr>
            <a:lvl2pPr>
              <a:lnSpc>
                <a:spcPct val="100000"/>
              </a:lnSpc>
              <a:spcBef>
                <a:spcPts val="667"/>
              </a:spcBef>
              <a:defRPr/>
            </a:lvl2pPr>
            <a:lvl3pPr>
              <a:lnSpc>
                <a:spcPct val="100000"/>
              </a:lnSpc>
              <a:spcBef>
                <a:spcPts val="667"/>
              </a:spcBef>
              <a:defRPr/>
            </a:lvl3pPr>
            <a:lvl4pPr>
              <a:lnSpc>
                <a:spcPct val="100000"/>
              </a:lnSpc>
              <a:spcBef>
                <a:spcPts val="667"/>
              </a:spcBef>
              <a:defRPr/>
            </a:lvl4pPr>
            <a:lvl5pPr>
              <a:lnSpc>
                <a:spcPct val="100000"/>
              </a:lnSpc>
              <a:spcBef>
                <a:spcPts val="667"/>
              </a:spcBef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2D2478B-95ED-8C30-DFCD-7F2B2149046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8467"/>
            <a:ext cx="12192000" cy="1219200"/>
          </a:xfrm>
          <a:prstGeom prst="rect">
            <a:avLst/>
          </a:prstGeom>
        </p:spPr>
      </p:pic>
      <p:sp>
        <p:nvSpPr>
          <p:cNvPr id="9" name="Text Placeholder 14">
            <a:extLst>
              <a:ext uri="{FF2B5EF4-FFF2-40B4-BE49-F238E27FC236}">
                <a16:creationId xmlns:a16="http://schemas.microsoft.com/office/drawing/2014/main" id="{BE1F5D84-93C0-C20E-45B1-75D343F91A3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5737" y="1839342"/>
            <a:ext cx="11156091" cy="549092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lnSpc>
                <a:spcPct val="110000"/>
              </a:lnSpc>
              <a:spcBef>
                <a:spcPts val="667"/>
              </a:spcBef>
              <a:buNone/>
              <a:defRPr sz="1867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/>
              <a:t>Subheading option</a:t>
            </a:r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B3C9C53-CD0C-96BE-155C-040445E15E8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89099" t="37755"/>
          <a:stretch/>
        </p:blipFill>
        <p:spPr>
          <a:xfrm>
            <a:off x="10862964" y="6093428"/>
            <a:ext cx="1329037" cy="764573"/>
          </a:xfrm>
          <a:prstGeom prst="rect">
            <a:avLst/>
          </a:prstGeom>
        </p:spPr>
      </p:pic>
      <p:sp>
        <p:nvSpPr>
          <p:cNvPr id="4" name="No_Classification">
            <a:extLst>
              <a:ext uri="{FF2B5EF4-FFF2-40B4-BE49-F238E27FC236}">
                <a16:creationId xmlns:a16="http://schemas.microsoft.com/office/drawing/2014/main" id="{251F6C1F-9BEA-4FE3-88C0-EDB7B5EC01D8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619084" y="6700689"/>
            <a:ext cx="662263" cy="456365"/>
          </a:xfrm>
          <a:prstGeom prst="rect">
            <a:avLst/>
          </a:prstGeom>
          <a:noFill/>
        </p:spPr>
        <p:txBody>
          <a:bodyPr vert="horz" lIns="47921" tIns="23876" rIns="47921" bIns="62315" rtlCol="0">
            <a:spAutoFit/>
          </a:bodyPr>
          <a:lstStyle/>
          <a:p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2065824358"/>
      </p:ext>
    </p:extLst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On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784CF-D377-C948-E34F-63EB1F794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737" y="1047752"/>
            <a:ext cx="11156091" cy="764573"/>
          </a:xfrm>
        </p:spPr>
        <p:txBody>
          <a:bodyPr>
            <a:normAutofit/>
          </a:bodyPr>
          <a:lstStyle>
            <a:lvl1pPr>
              <a:defRPr sz="3733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7D2305-3966-F13A-0171-A5F1441B5F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5737" y="1850387"/>
            <a:ext cx="11156091" cy="4020564"/>
          </a:xfrm>
        </p:spPr>
        <p:txBody>
          <a:bodyPr/>
          <a:lstStyle>
            <a:lvl1pPr>
              <a:lnSpc>
                <a:spcPct val="100000"/>
              </a:lnSpc>
              <a:spcBef>
                <a:spcPts val="667"/>
              </a:spcBef>
              <a:defRPr/>
            </a:lvl1pPr>
            <a:lvl2pPr>
              <a:lnSpc>
                <a:spcPct val="100000"/>
              </a:lnSpc>
              <a:spcBef>
                <a:spcPts val="667"/>
              </a:spcBef>
              <a:defRPr/>
            </a:lvl2pPr>
            <a:lvl3pPr>
              <a:lnSpc>
                <a:spcPct val="100000"/>
              </a:lnSpc>
              <a:spcBef>
                <a:spcPts val="667"/>
              </a:spcBef>
              <a:defRPr/>
            </a:lvl3pPr>
            <a:lvl4pPr>
              <a:lnSpc>
                <a:spcPct val="100000"/>
              </a:lnSpc>
              <a:spcBef>
                <a:spcPts val="667"/>
              </a:spcBef>
              <a:defRPr/>
            </a:lvl4pPr>
            <a:lvl5pPr>
              <a:lnSpc>
                <a:spcPct val="100000"/>
              </a:lnSpc>
              <a:spcBef>
                <a:spcPts val="667"/>
              </a:spcBef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2D2478B-95ED-8C30-DFCD-7F2B2149046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8467"/>
            <a:ext cx="12192000" cy="12192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B3C9C53-CD0C-96BE-155C-040445E15E8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89099" t="37755"/>
          <a:stretch/>
        </p:blipFill>
        <p:spPr>
          <a:xfrm>
            <a:off x="10862964" y="6093428"/>
            <a:ext cx="1329037" cy="764573"/>
          </a:xfrm>
          <a:prstGeom prst="rect">
            <a:avLst/>
          </a:prstGeom>
        </p:spPr>
      </p:pic>
      <p:sp>
        <p:nvSpPr>
          <p:cNvPr id="4" name="No_Classification">
            <a:extLst>
              <a:ext uri="{FF2B5EF4-FFF2-40B4-BE49-F238E27FC236}">
                <a16:creationId xmlns:a16="http://schemas.microsoft.com/office/drawing/2014/main" id="{1CFED849-1C92-4176-9FE3-DC89CD659CE5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619084" y="6700689"/>
            <a:ext cx="662263" cy="456365"/>
          </a:xfrm>
          <a:prstGeom prst="rect">
            <a:avLst/>
          </a:prstGeom>
          <a:noFill/>
        </p:spPr>
        <p:txBody>
          <a:bodyPr vert="horz" lIns="47921" tIns="23876" rIns="47921" bIns="62315" rtlCol="0">
            <a:spAutoFit/>
          </a:bodyPr>
          <a:lstStyle/>
          <a:p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920789284"/>
      </p:ext>
    </p:extLst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 with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784CF-D377-C948-E34F-63EB1F794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737" y="1047752"/>
            <a:ext cx="11156089" cy="764573"/>
          </a:xfrm>
        </p:spPr>
        <p:txBody>
          <a:bodyPr>
            <a:normAutofit/>
          </a:bodyPr>
          <a:lstStyle>
            <a:lvl1pPr>
              <a:defRPr sz="3733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7D2305-3966-F13A-0171-A5F1441B5F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5737" y="2475775"/>
            <a:ext cx="5518665" cy="4020564"/>
          </a:xfrm>
        </p:spPr>
        <p:txBody>
          <a:bodyPr/>
          <a:lstStyle>
            <a:lvl1pPr>
              <a:spcBef>
                <a:spcPts val="667"/>
              </a:spcBef>
              <a:defRPr/>
            </a:lvl1pPr>
            <a:lvl2pPr>
              <a:spcBef>
                <a:spcPts val="667"/>
              </a:spcBef>
              <a:defRPr/>
            </a:lvl2pPr>
            <a:lvl3pPr>
              <a:spcBef>
                <a:spcPts val="667"/>
              </a:spcBef>
              <a:defRPr/>
            </a:lvl3pPr>
            <a:lvl4pPr>
              <a:spcBef>
                <a:spcPts val="667"/>
              </a:spcBef>
              <a:defRPr/>
            </a:lvl4pPr>
            <a:lvl5pPr>
              <a:spcBef>
                <a:spcPts val="667"/>
              </a:spcBef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138D6CF-AB5B-02F8-2A9C-29379FF84C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97600" y="2475775"/>
            <a:ext cx="5434224" cy="4020564"/>
          </a:xfrm>
        </p:spPr>
        <p:txBody>
          <a:bodyPr/>
          <a:lstStyle>
            <a:lvl1pPr>
              <a:spcBef>
                <a:spcPts val="667"/>
              </a:spcBef>
              <a:defRPr/>
            </a:lvl1pPr>
            <a:lvl2pPr>
              <a:spcBef>
                <a:spcPts val="667"/>
              </a:spcBef>
              <a:defRPr/>
            </a:lvl2pPr>
            <a:lvl3pPr>
              <a:spcBef>
                <a:spcPts val="667"/>
              </a:spcBef>
              <a:defRPr/>
            </a:lvl3pPr>
            <a:lvl4pPr>
              <a:spcBef>
                <a:spcPts val="667"/>
              </a:spcBef>
              <a:defRPr/>
            </a:lvl4pPr>
            <a:lvl5pPr>
              <a:spcBef>
                <a:spcPts val="667"/>
              </a:spcBef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8" name="Text Placeholder 14">
            <a:extLst>
              <a:ext uri="{FF2B5EF4-FFF2-40B4-BE49-F238E27FC236}">
                <a16:creationId xmlns:a16="http://schemas.microsoft.com/office/drawing/2014/main" id="{64E78D48-6970-57EA-393A-033421C8B8D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5737" y="1839341"/>
            <a:ext cx="11156091" cy="549091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lnSpc>
                <a:spcPct val="110000"/>
              </a:lnSpc>
              <a:spcBef>
                <a:spcPts val="667"/>
              </a:spcBef>
              <a:buNone/>
              <a:defRPr sz="1867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/>
              <a:t>Subheading option</a:t>
            </a:r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80F2959-F9F3-793E-8135-5BEE1183B2E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8467"/>
            <a:ext cx="12192000" cy="12192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4FBC5CC-8C3B-3517-BDA0-56C5F0DCE55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89099" t="37755"/>
          <a:stretch/>
        </p:blipFill>
        <p:spPr>
          <a:xfrm>
            <a:off x="10862964" y="6093428"/>
            <a:ext cx="1329037" cy="764573"/>
          </a:xfrm>
          <a:prstGeom prst="rect">
            <a:avLst/>
          </a:prstGeom>
        </p:spPr>
      </p:pic>
      <p:sp>
        <p:nvSpPr>
          <p:cNvPr id="5" name="No_Classification">
            <a:extLst>
              <a:ext uri="{FF2B5EF4-FFF2-40B4-BE49-F238E27FC236}">
                <a16:creationId xmlns:a16="http://schemas.microsoft.com/office/drawing/2014/main" id="{BCAFBED8-E9DA-49E7-B227-45B2EB187FC8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619084" y="6700689"/>
            <a:ext cx="662263" cy="456365"/>
          </a:xfrm>
          <a:prstGeom prst="rect">
            <a:avLst/>
          </a:prstGeom>
          <a:noFill/>
        </p:spPr>
        <p:txBody>
          <a:bodyPr vert="horz" lIns="47921" tIns="23876" rIns="47921" bIns="62315" rtlCol="0">
            <a:spAutoFit/>
          </a:bodyPr>
          <a:lstStyle/>
          <a:p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1356971518"/>
      </p:ext>
    </p:extLst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3B590CC-A3DB-4186-CEA7-C0B0E49BB9C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4588E09-639D-C953-EF61-FDD8B0FE40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6722" y="2973485"/>
            <a:ext cx="4851399" cy="1325033"/>
          </a:xfrm>
        </p:spPr>
        <p:txBody>
          <a:bodyPr>
            <a:normAutofit/>
          </a:bodyPr>
          <a:lstStyle>
            <a:lvl1pPr>
              <a:defRPr sz="4800"/>
            </a:lvl1pPr>
          </a:lstStyle>
          <a:p>
            <a:r>
              <a:rPr lang="en-GB"/>
              <a:t>Section </a:t>
            </a:r>
            <a:br>
              <a:rPr lang="en-GB"/>
            </a:br>
            <a:r>
              <a:rPr lang="en-GB"/>
              <a:t>break title</a:t>
            </a:r>
            <a:endParaRPr lang="en-US"/>
          </a:p>
        </p:txBody>
      </p:sp>
      <p:sp>
        <p:nvSpPr>
          <p:cNvPr id="3" name="No_Classification">
            <a:extLst>
              <a:ext uri="{FF2B5EF4-FFF2-40B4-BE49-F238E27FC236}">
                <a16:creationId xmlns:a16="http://schemas.microsoft.com/office/drawing/2014/main" id="{37D1568B-B5CF-4D77-B837-9C6DC53B8525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619084" y="6700689"/>
            <a:ext cx="662263" cy="456365"/>
          </a:xfrm>
          <a:prstGeom prst="rect">
            <a:avLst/>
          </a:prstGeom>
          <a:noFill/>
        </p:spPr>
        <p:txBody>
          <a:bodyPr vert="horz" lIns="47921" tIns="23876" rIns="47921" bIns="62315" rtlCol="0">
            <a:spAutoFit/>
          </a:bodyPr>
          <a:lstStyle/>
          <a:p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3654504259"/>
      </p:ext>
    </p:extLst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On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784CF-D377-C948-E34F-63EB1F794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737" y="1047752"/>
            <a:ext cx="11156091" cy="764573"/>
          </a:xfrm>
        </p:spPr>
        <p:txBody>
          <a:bodyPr>
            <a:normAutofit/>
          </a:bodyPr>
          <a:lstStyle>
            <a:lvl1pPr>
              <a:defRPr sz="3733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2D2478B-95ED-8C30-DFCD-7F2B2149046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8467"/>
            <a:ext cx="12192000" cy="12192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B3C9C53-CD0C-96BE-155C-040445E15E8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89099" t="37755"/>
          <a:stretch/>
        </p:blipFill>
        <p:spPr>
          <a:xfrm>
            <a:off x="10862964" y="6093428"/>
            <a:ext cx="1329037" cy="764573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B131832-43C7-A6C2-D87B-55E5DF8FAF1C}"/>
              </a:ext>
            </a:extLst>
          </p:cNvPr>
          <p:cNvSpPr>
            <a:spLocks noGrp="1"/>
          </p:cNvSpPr>
          <p:nvPr>
            <p:ph sz="half" idx="11"/>
          </p:nvPr>
        </p:nvSpPr>
        <p:spPr>
          <a:xfrm>
            <a:off x="475736" y="1839342"/>
            <a:ext cx="11156091" cy="402056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3" name="No_Classification">
            <a:extLst>
              <a:ext uri="{FF2B5EF4-FFF2-40B4-BE49-F238E27FC236}">
                <a16:creationId xmlns:a16="http://schemas.microsoft.com/office/drawing/2014/main" id="{1AB02808-4D00-4077-81C4-BFD1DE217A1E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619084" y="6700689"/>
            <a:ext cx="662263" cy="456365"/>
          </a:xfrm>
          <a:prstGeom prst="rect">
            <a:avLst/>
          </a:prstGeom>
          <a:noFill/>
        </p:spPr>
        <p:txBody>
          <a:bodyPr vert="horz" lIns="47921" tIns="23876" rIns="47921" bIns="62315" rtlCol="0">
            <a:spAutoFit/>
          </a:bodyPr>
          <a:lstStyle/>
          <a:p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1319410286"/>
      </p:ext>
    </p:extLst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One Content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784CF-D377-C948-E34F-63EB1F794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737" y="1047752"/>
            <a:ext cx="11156091" cy="764573"/>
          </a:xfrm>
        </p:spPr>
        <p:txBody>
          <a:bodyPr>
            <a:normAutofit/>
          </a:bodyPr>
          <a:lstStyle>
            <a:lvl1pPr>
              <a:defRPr sz="3733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2D2478B-95ED-8C30-DFCD-7F2B2149046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8467"/>
            <a:ext cx="12192000" cy="1219200"/>
          </a:xfrm>
          <a:prstGeom prst="rect">
            <a:avLst/>
          </a:prstGeom>
        </p:spPr>
      </p:pic>
      <p:sp>
        <p:nvSpPr>
          <p:cNvPr id="9" name="Text Placeholder 14">
            <a:extLst>
              <a:ext uri="{FF2B5EF4-FFF2-40B4-BE49-F238E27FC236}">
                <a16:creationId xmlns:a16="http://schemas.microsoft.com/office/drawing/2014/main" id="{BE1F5D84-93C0-C20E-45B1-75D343F91A3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5737" y="1839342"/>
            <a:ext cx="11156091" cy="549092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lnSpc>
                <a:spcPct val="110000"/>
              </a:lnSpc>
              <a:buNone/>
              <a:defRPr sz="1867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/>
              <a:t>Sub text style – if not, move below text up</a:t>
            </a:r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B3C9C53-CD0C-96BE-155C-040445E15E8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89099" t="37755"/>
          <a:stretch/>
        </p:blipFill>
        <p:spPr>
          <a:xfrm>
            <a:off x="10862964" y="6093428"/>
            <a:ext cx="1329037" cy="764573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B131832-43C7-A6C2-D87B-55E5DF8FAF1C}"/>
              </a:ext>
            </a:extLst>
          </p:cNvPr>
          <p:cNvSpPr>
            <a:spLocks noGrp="1"/>
          </p:cNvSpPr>
          <p:nvPr>
            <p:ph sz="half" idx="11"/>
          </p:nvPr>
        </p:nvSpPr>
        <p:spPr>
          <a:xfrm>
            <a:off x="475736" y="2475775"/>
            <a:ext cx="11156091" cy="402056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3" name="No_Classification">
            <a:extLst>
              <a:ext uri="{FF2B5EF4-FFF2-40B4-BE49-F238E27FC236}">
                <a16:creationId xmlns:a16="http://schemas.microsoft.com/office/drawing/2014/main" id="{FD80FE07-1E4A-4899-82A7-B27EE9D90A57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619084" y="6700689"/>
            <a:ext cx="662263" cy="456365"/>
          </a:xfrm>
          <a:prstGeom prst="rect">
            <a:avLst/>
          </a:prstGeom>
          <a:noFill/>
        </p:spPr>
        <p:txBody>
          <a:bodyPr vert="horz" lIns="47921" tIns="23876" rIns="47921" bIns="62315" rtlCol="0">
            <a:spAutoFit/>
          </a:bodyPr>
          <a:lstStyle/>
          <a:p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9956535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784CF-D377-C948-E34F-63EB1F794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737" y="1047752"/>
            <a:ext cx="11156091" cy="764573"/>
          </a:xfrm>
        </p:spPr>
        <p:txBody>
          <a:bodyPr>
            <a:normAutofit/>
          </a:bodyPr>
          <a:lstStyle>
            <a:lvl1pPr>
              <a:defRPr sz="3733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2D2478B-95ED-8C30-DFCD-7F2B2149046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8467"/>
            <a:ext cx="12192000" cy="12192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B3C9C53-CD0C-96BE-155C-040445E15E8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89099" t="37755"/>
          <a:stretch/>
        </p:blipFill>
        <p:spPr>
          <a:xfrm>
            <a:off x="10862964" y="6093428"/>
            <a:ext cx="1329037" cy="764573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B131832-43C7-A6C2-D87B-55E5DF8FAF1C}"/>
              </a:ext>
            </a:extLst>
          </p:cNvPr>
          <p:cNvSpPr>
            <a:spLocks noGrp="1"/>
          </p:cNvSpPr>
          <p:nvPr>
            <p:ph sz="half" idx="11"/>
          </p:nvPr>
        </p:nvSpPr>
        <p:spPr>
          <a:xfrm>
            <a:off x="475736" y="1839342"/>
            <a:ext cx="11156091" cy="402056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3" name="Client_Confidential">
            <a:extLst>
              <a:ext uri="{FF2B5EF4-FFF2-40B4-BE49-F238E27FC236}">
                <a16:creationId xmlns:a16="http://schemas.microsoft.com/office/drawing/2014/main" id="{DE3857AA-30E4-41D0-A056-26C1A8B4DAC8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825502" y="8932674"/>
            <a:ext cx="883073" cy="224912"/>
          </a:xfrm>
          <a:prstGeom prst="rect">
            <a:avLst/>
          </a:prstGeom>
          <a:solidFill>
            <a:srgbClr val="FFFFFF">
              <a:alpha val="70000"/>
            </a:srgbClr>
          </a:solidFill>
        </p:spPr>
        <p:txBody>
          <a:bodyPr vert="horz" wrap="square" lIns="62315" tIns="33528" rIns="62315" bIns="81449" rtlCol="0">
            <a:spAutoFit/>
          </a:bodyPr>
          <a:lstStyle/>
          <a:p>
            <a:pPr algn="l"/>
            <a:r>
              <a:rPr lang="en-US" sz="707">
                <a:solidFill>
                  <a:srgbClr val="00358E"/>
                </a:solidFill>
                <a:latin typeface="Calibri" panose="020F0502020204030204" pitchFamily="34" charset="0"/>
              </a:rPr>
              <a:t>Client Confidential</a:t>
            </a:r>
          </a:p>
        </p:txBody>
      </p:sp>
    </p:spTree>
    <p:extLst>
      <p:ext uri="{BB962C8B-B14F-4D97-AF65-F5344CB8AC3E}">
        <p14:creationId xmlns:p14="http://schemas.microsoft.com/office/powerpoint/2010/main" val="209954913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One Content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784CF-D377-C948-E34F-63EB1F794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736" y="1047752"/>
            <a:ext cx="11156091" cy="764573"/>
          </a:xfrm>
        </p:spPr>
        <p:txBody>
          <a:bodyPr>
            <a:normAutofit/>
          </a:bodyPr>
          <a:lstStyle>
            <a:lvl1pPr>
              <a:defRPr sz="3733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2D2478B-95ED-8C30-DFCD-7F2B2149046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8467"/>
            <a:ext cx="12192000" cy="1219200"/>
          </a:xfrm>
          <a:prstGeom prst="rect">
            <a:avLst/>
          </a:prstGeom>
        </p:spPr>
      </p:pic>
      <p:sp>
        <p:nvSpPr>
          <p:cNvPr id="9" name="Text Placeholder 14">
            <a:extLst>
              <a:ext uri="{FF2B5EF4-FFF2-40B4-BE49-F238E27FC236}">
                <a16:creationId xmlns:a16="http://schemas.microsoft.com/office/drawing/2014/main" id="{BE1F5D84-93C0-C20E-45B1-75D343F91A3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5736" y="1839341"/>
            <a:ext cx="11156091" cy="549092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lnSpc>
                <a:spcPct val="110000"/>
              </a:lnSpc>
              <a:buNone/>
              <a:defRPr sz="1867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/>
              <a:t>Sub text style – if not, move below text up</a:t>
            </a:r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B3C9C53-CD0C-96BE-155C-040445E15E8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89099" t="37755"/>
          <a:stretch/>
        </p:blipFill>
        <p:spPr>
          <a:xfrm>
            <a:off x="10862963" y="6093427"/>
            <a:ext cx="1329037" cy="764573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B131832-43C7-A6C2-D87B-55E5DF8FAF1C}"/>
              </a:ext>
            </a:extLst>
          </p:cNvPr>
          <p:cNvSpPr>
            <a:spLocks noGrp="1"/>
          </p:cNvSpPr>
          <p:nvPr>
            <p:ph sz="half" idx="11"/>
          </p:nvPr>
        </p:nvSpPr>
        <p:spPr>
          <a:xfrm>
            <a:off x="475735" y="2475774"/>
            <a:ext cx="11156091" cy="402056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0009203"/>
      </p:ext>
    </p:extLst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784CF-D377-C948-E34F-63EB1F794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737" y="1047752"/>
            <a:ext cx="11156089" cy="764573"/>
          </a:xfrm>
        </p:spPr>
        <p:txBody>
          <a:bodyPr>
            <a:normAutofit/>
          </a:bodyPr>
          <a:lstStyle>
            <a:lvl1pPr>
              <a:defRPr sz="3733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7D2305-3966-F13A-0171-A5F1441B5F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5737" y="1839343"/>
            <a:ext cx="5518665" cy="402056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138D6CF-AB5B-02F8-2A9C-29379FF84C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97600" y="1839343"/>
            <a:ext cx="5434224" cy="402056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80F2959-F9F3-793E-8135-5BEE1183B2E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8467"/>
            <a:ext cx="12192000" cy="12192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4FBC5CC-8C3B-3517-BDA0-56C5F0DCE55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89099" t="37755"/>
          <a:stretch/>
        </p:blipFill>
        <p:spPr>
          <a:xfrm>
            <a:off x="10862964" y="6093428"/>
            <a:ext cx="1329037" cy="764573"/>
          </a:xfrm>
          <a:prstGeom prst="rect">
            <a:avLst/>
          </a:prstGeom>
        </p:spPr>
      </p:pic>
      <p:sp>
        <p:nvSpPr>
          <p:cNvPr id="5" name="No_Classification">
            <a:extLst>
              <a:ext uri="{FF2B5EF4-FFF2-40B4-BE49-F238E27FC236}">
                <a16:creationId xmlns:a16="http://schemas.microsoft.com/office/drawing/2014/main" id="{6E9CD8FD-AF95-4CCF-842A-2AA9A73A86D3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619084" y="6700689"/>
            <a:ext cx="662263" cy="456365"/>
          </a:xfrm>
          <a:prstGeom prst="rect">
            <a:avLst/>
          </a:prstGeom>
          <a:noFill/>
        </p:spPr>
        <p:txBody>
          <a:bodyPr vert="horz" lIns="47921" tIns="23876" rIns="47921" bIns="62315" rtlCol="0">
            <a:spAutoFit/>
          </a:bodyPr>
          <a:lstStyle/>
          <a:p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3725454230"/>
      </p:ext>
    </p:extLst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784CF-D377-C948-E34F-63EB1F794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737" y="1047752"/>
            <a:ext cx="11156089" cy="764573"/>
          </a:xfrm>
        </p:spPr>
        <p:txBody>
          <a:bodyPr>
            <a:normAutofit/>
          </a:bodyPr>
          <a:lstStyle>
            <a:lvl1pPr>
              <a:defRPr sz="3733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7D2305-3966-F13A-0171-A5F1441B5F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5737" y="2475775"/>
            <a:ext cx="5518665" cy="402056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138D6CF-AB5B-02F8-2A9C-29379FF84C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97600" y="2475775"/>
            <a:ext cx="5434224" cy="402056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8" name="Text Placeholder 14">
            <a:extLst>
              <a:ext uri="{FF2B5EF4-FFF2-40B4-BE49-F238E27FC236}">
                <a16:creationId xmlns:a16="http://schemas.microsoft.com/office/drawing/2014/main" id="{64E78D48-6970-57EA-393A-033421C8B8D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5737" y="1839341"/>
            <a:ext cx="11156091" cy="549091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lnSpc>
                <a:spcPct val="110000"/>
              </a:lnSpc>
              <a:buNone/>
              <a:defRPr sz="1867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/>
              <a:t>Sub text style – if not, move below text up</a:t>
            </a:r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80F2959-F9F3-793E-8135-5BEE1183B2E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8467"/>
            <a:ext cx="12192000" cy="12192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4FBC5CC-8C3B-3517-BDA0-56C5F0DCE55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89099" t="37755"/>
          <a:stretch/>
        </p:blipFill>
        <p:spPr>
          <a:xfrm>
            <a:off x="10862964" y="6093428"/>
            <a:ext cx="1329037" cy="764573"/>
          </a:xfrm>
          <a:prstGeom prst="rect">
            <a:avLst/>
          </a:prstGeom>
        </p:spPr>
      </p:pic>
      <p:sp>
        <p:nvSpPr>
          <p:cNvPr id="5" name="No_Classification">
            <a:extLst>
              <a:ext uri="{FF2B5EF4-FFF2-40B4-BE49-F238E27FC236}">
                <a16:creationId xmlns:a16="http://schemas.microsoft.com/office/drawing/2014/main" id="{D828B64E-CC84-4740-B87A-EE116EBB1430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619084" y="6700689"/>
            <a:ext cx="662263" cy="456365"/>
          </a:xfrm>
          <a:prstGeom prst="rect">
            <a:avLst/>
          </a:prstGeom>
          <a:noFill/>
        </p:spPr>
        <p:txBody>
          <a:bodyPr vert="horz" lIns="47921" tIns="23876" rIns="47921" bIns="62315" rtlCol="0">
            <a:spAutoFit/>
          </a:bodyPr>
          <a:lstStyle/>
          <a:p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2012113651"/>
      </p:ext>
    </p:extLst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One Content with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784CF-D377-C948-E34F-63EB1F794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737" y="1047752"/>
            <a:ext cx="11156091" cy="764573"/>
          </a:xfrm>
        </p:spPr>
        <p:txBody>
          <a:bodyPr>
            <a:normAutofit/>
          </a:bodyPr>
          <a:lstStyle>
            <a:lvl1pPr>
              <a:defRPr sz="3733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7D2305-3966-F13A-0171-A5F1441B5F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5737" y="2481838"/>
            <a:ext cx="11156091" cy="4020564"/>
          </a:xfrm>
        </p:spPr>
        <p:txBody>
          <a:bodyPr/>
          <a:lstStyle>
            <a:lvl1pPr>
              <a:lnSpc>
                <a:spcPct val="100000"/>
              </a:lnSpc>
              <a:spcBef>
                <a:spcPts val="667"/>
              </a:spcBef>
              <a:defRPr/>
            </a:lvl1pPr>
            <a:lvl2pPr>
              <a:lnSpc>
                <a:spcPct val="100000"/>
              </a:lnSpc>
              <a:spcBef>
                <a:spcPts val="667"/>
              </a:spcBef>
              <a:defRPr/>
            </a:lvl2pPr>
            <a:lvl3pPr>
              <a:lnSpc>
                <a:spcPct val="100000"/>
              </a:lnSpc>
              <a:spcBef>
                <a:spcPts val="667"/>
              </a:spcBef>
              <a:defRPr/>
            </a:lvl3pPr>
            <a:lvl4pPr>
              <a:lnSpc>
                <a:spcPct val="100000"/>
              </a:lnSpc>
              <a:spcBef>
                <a:spcPts val="667"/>
              </a:spcBef>
              <a:defRPr/>
            </a:lvl4pPr>
            <a:lvl5pPr>
              <a:lnSpc>
                <a:spcPct val="100000"/>
              </a:lnSpc>
              <a:spcBef>
                <a:spcPts val="667"/>
              </a:spcBef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2D2478B-95ED-8C30-DFCD-7F2B2149046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8467"/>
            <a:ext cx="12192000" cy="1219200"/>
          </a:xfrm>
          <a:prstGeom prst="rect">
            <a:avLst/>
          </a:prstGeom>
        </p:spPr>
      </p:pic>
      <p:sp>
        <p:nvSpPr>
          <p:cNvPr id="9" name="Text Placeholder 14">
            <a:extLst>
              <a:ext uri="{FF2B5EF4-FFF2-40B4-BE49-F238E27FC236}">
                <a16:creationId xmlns:a16="http://schemas.microsoft.com/office/drawing/2014/main" id="{BE1F5D84-93C0-C20E-45B1-75D343F91A3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5737" y="1839342"/>
            <a:ext cx="11156091" cy="549092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lnSpc>
                <a:spcPct val="110000"/>
              </a:lnSpc>
              <a:spcBef>
                <a:spcPts val="667"/>
              </a:spcBef>
              <a:buNone/>
              <a:defRPr sz="1867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/>
              <a:t>Subheading option</a:t>
            </a:r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B3C9C53-CD0C-96BE-155C-040445E15E8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89099" t="37755"/>
          <a:stretch/>
        </p:blipFill>
        <p:spPr>
          <a:xfrm>
            <a:off x="10862964" y="6093428"/>
            <a:ext cx="1329037" cy="764573"/>
          </a:xfrm>
          <a:prstGeom prst="rect">
            <a:avLst/>
          </a:prstGeom>
        </p:spPr>
      </p:pic>
      <p:sp>
        <p:nvSpPr>
          <p:cNvPr id="4" name="No_Classification">
            <a:extLst>
              <a:ext uri="{FF2B5EF4-FFF2-40B4-BE49-F238E27FC236}">
                <a16:creationId xmlns:a16="http://schemas.microsoft.com/office/drawing/2014/main" id="{79AA4D95-0068-427C-924A-C73F6D430B21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619084" y="6700689"/>
            <a:ext cx="662263" cy="456365"/>
          </a:xfrm>
          <a:prstGeom prst="rect">
            <a:avLst/>
          </a:prstGeom>
          <a:noFill/>
        </p:spPr>
        <p:txBody>
          <a:bodyPr vert="horz" lIns="47921" tIns="23876" rIns="47921" bIns="62315" rtlCol="0">
            <a:spAutoFit/>
          </a:bodyPr>
          <a:lstStyle/>
          <a:p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3036943326"/>
      </p:ext>
    </p:extLst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1420305" y="593367"/>
            <a:ext cx="9876307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 sz="2667" b="1">
                <a:solidFill>
                  <a:srgbClr val="004160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 hasCustomPrompt="1"/>
          </p:nvPr>
        </p:nvSpPr>
        <p:spPr>
          <a:xfrm>
            <a:off x="1420308" y="1536633"/>
            <a:ext cx="9876305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55" lvl="0" indent="-457167">
              <a:spcBef>
                <a:spcPts val="0"/>
              </a:spcBef>
              <a:spcAft>
                <a:spcPts val="0"/>
              </a:spcAft>
              <a:buSzPts val="1800"/>
              <a:buFont typeface="Arial" panose="020B0604020202020204" pitchFamily="34" charset="0"/>
              <a:buChar char="•"/>
              <a:defRPr sz="1600">
                <a:solidFill>
                  <a:srgbClr val="394B54"/>
                </a:solidFill>
              </a:defRPr>
            </a:lvl1pPr>
            <a:lvl2pPr marL="1024390" lvl="1" indent="-228584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•"/>
              <a:defRPr sz="1600"/>
            </a:lvl2pPr>
            <a:lvl3pPr marL="1828664" lvl="2" indent="-423301">
              <a:spcBef>
                <a:spcPts val="2133"/>
              </a:spcBef>
              <a:spcAft>
                <a:spcPts val="0"/>
              </a:spcAft>
              <a:buSzPts val="1400"/>
              <a:buFont typeface="Courier New" panose="02070309020205020404" pitchFamily="49" charset="0"/>
              <a:buChar char="o"/>
              <a:defRPr sz="1600"/>
            </a:lvl3pPr>
            <a:lvl4pPr marL="2438218" lvl="3" indent="-423301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772" lvl="4" indent="-423301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327" lvl="5" indent="-423301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6880" lvl="6" indent="-423301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435" lvl="7" indent="-423301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5990" lvl="8" indent="-423301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pPr lvl="1"/>
            <a:r>
              <a:rPr lang="en-US"/>
              <a:t>Bullet 1</a:t>
            </a:r>
          </a:p>
          <a:p>
            <a:pPr lvl="2"/>
            <a:r>
              <a:rPr lang="en-US"/>
              <a:t>Bullet 2</a:t>
            </a:r>
          </a:p>
        </p:txBody>
      </p:sp>
    </p:spTree>
    <p:extLst>
      <p:ext uri="{BB962C8B-B14F-4D97-AF65-F5344CB8AC3E}">
        <p14:creationId xmlns:p14="http://schemas.microsoft.com/office/powerpoint/2010/main" val="3942550593"/>
      </p:ext>
    </p:extLst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On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784CF-D377-C948-E34F-63EB1F794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737" y="1047752"/>
            <a:ext cx="11156091" cy="764573"/>
          </a:xfrm>
        </p:spPr>
        <p:txBody>
          <a:bodyPr>
            <a:normAutofit/>
          </a:bodyPr>
          <a:lstStyle>
            <a:lvl1pPr>
              <a:defRPr sz="3733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2D2478B-95ED-8C30-DFCD-7F2B2149046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8467"/>
            <a:ext cx="12192000" cy="12192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B3C9C53-CD0C-96BE-155C-040445E15E8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89099" t="37755"/>
          <a:stretch/>
        </p:blipFill>
        <p:spPr>
          <a:xfrm>
            <a:off x="10862964" y="6093428"/>
            <a:ext cx="1329037" cy="764573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B131832-43C7-A6C2-D87B-55E5DF8FAF1C}"/>
              </a:ext>
            </a:extLst>
          </p:cNvPr>
          <p:cNvSpPr>
            <a:spLocks noGrp="1"/>
          </p:cNvSpPr>
          <p:nvPr>
            <p:ph sz="half" idx="11"/>
          </p:nvPr>
        </p:nvSpPr>
        <p:spPr>
          <a:xfrm>
            <a:off x="475737" y="1839343"/>
            <a:ext cx="11156091" cy="402056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3" name="Client_Confidential">
            <a:extLst>
              <a:ext uri="{FF2B5EF4-FFF2-40B4-BE49-F238E27FC236}">
                <a16:creationId xmlns:a16="http://schemas.microsoft.com/office/drawing/2014/main" id="{DE3857AA-30E4-41D0-A056-26C1A8B4DAC8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825504" y="8932676"/>
            <a:ext cx="883073" cy="224912"/>
          </a:xfrm>
          <a:prstGeom prst="rect">
            <a:avLst/>
          </a:prstGeom>
          <a:solidFill>
            <a:srgbClr val="FFFFFF">
              <a:alpha val="70000"/>
            </a:srgbClr>
          </a:solidFill>
        </p:spPr>
        <p:txBody>
          <a:bodyPr vert="horz" lIns="62315" tIns="33528" rIns="62315" bIns="81449" rtlCol="0">
            <a:spAutoFit/>
          </a:bodyPr>
          <a:lstStyle/>
          <a:p>
            <a:pPr marL="0" marR="0" lvl="0" indent="0" algn="l" defTabSz="6095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7" b="0" i="0" u="none" strike="noStrike" kern="1200" cap="none" spc="0" normalizeH="0" baseline="0" noProof="0">
                <a:ln>
                  <a:noFill/>
                </a:ln>
                <a:solidFill>
                  <a:srgbClr val="00358E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Client Confidential</a:t>
            </a:r>
          </a:p>
        </p:txBody>
      </p:sp>
    </p:spTree>
    <p:extLst>
      <p:ext uri="{BB962C8B-B14F-4D97-AF65-F5344CB8AC3E}">
        <p14:creationId xmlns:p14="http://schemas.microsoft.com/office/powerpoint/2010/main" val="1399778112"/>
      </p:ext>
    </p:extLst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NSDE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6860" y="1337745"/>
            <a:ext cx="11178283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6860" y="2798245"/>
            <a:ext cx="11178281" cy="3818312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B98F2A2-5109-15C2-8804-FB1C091251B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9536" y="3493"/>
            <a:ext cx="12182464" cy="1249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9704135"/>
      </p:ext>
    </p:extLst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ark content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F511D9-DDD4-554D-BDB2-B92DE864D8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0427" y="303344"/>
            <a:ext cx="10515600" cy="524561"/>
          </a:xfrm>
        </p:spPr>
        <p:txBody>
          <a:bodyPr wrap="square" lIns="0" tIns="0" rIns="0" bIns="0">
            <a:noAutofit/>
          </a:bodyPr>
          <a:lstStyle>
            <a:lvl1pPr>
              <a:defRPr sz="3600" b="0" i="0">
                <a:latin typeface="Avenir" panose="02000503020000020003" pitchFamily="2" charset="0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0EF9B340-8661-1242-9B04-6ACBF379488C}"/>
              </a:ext>
            </a:extLst>
          </p:cNvPr>
          <p:cNvCxnSpPr>
            <a:cxnSpLocks/>
          </p:cNvCxnSpPr>
          <p:nvPr userDrawn="1"/>
        </p:nvCxnSpPr>
        <p:spPr>
          <a:xfrm>
            <a:off x="423439" y="1051787"/>
            <a:ext cx="11345125" cy="0"/>
          </a:xfrm>
          <a:prstGeom prst="line">
            <a:avLst/>
          </a:prstGeom>
          <a:ln w="12700">
            <a:solidFill>
              <a:schemeClr val="bg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Graphic 12">
            <a:extLst>
              <a:ext uri="{FF2B5EF4-FFF2-40B4-BE49-F238E27FC236}">
                <a16:creationId xmlns:a16="http://schemas.microsoft.com/office/drawing/2014/main" id="{5BB5612B-3F15-DB4C-AF65-CA74B68E767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t="12988" b="13051"/>
          <a:stretch/>
        </p:blipFill>
        <p:spPr>
          <a:xfrm>
            <a:off x="10788364" y="6457338"/>
            <a:ext cx="681291" cy="258945"/>
          </a:xfrm>
          <a:prstGeom prst="rect">
            <a:avLst/>
          </a:prstGeom>
        </p:spPr>
      </p:pic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2221CBE-4C90-FB41-83E5-6084E9E6EFB6}"/>
              </a:ext>
            </a:extLst>
          </p:cNvPr>
          <p:cNvCxnSpPr/>
          <p:nvPr userDrawn="1"/>
        </p:nvCxnSpPr>
        <p:spPr>
          <a:xfrm flipV="1">
            <a:off x="11620163" y="6392714"/>
            <a:ext cx="0" cy="344511"/>
          </a:xfrm>
          <a:prstGeom prst="line">
            <a:avLst/>
          </a:prstGeom>
          <a:ln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Footer Placeholder 17">
            <a:extLst>
              <a:ext uri="{FF2B5EF4-FFF2-40B4-BE49-F238E27FC236}">
                <a16:creationId xmlns:a16="http://schemas.microsoft.com/office/drawing/2014/main" id="{710CE5B9-7DC7-AA4A-9DFC-C0C022047AAE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423439" y="6438011"/>
            <a:ext cx="5116751" cy="1509522"/>
          </a:xfrm>
        </p:spPr>
        <p:txBody>
          <a:bodyPr lIns="0">
            <a:spAutoFit/>
          </a:bodyPr>
          <a:lstStyle>
            <a:lvl1pPr algn="l">
              <a:defRPr sz="1051" b="0" i="0">
                <a:solidFill>
                  <a:schemeClr val="tx2">
                    <a:lumMod val="75000"/>
                  </a:schemeClr>
                </a:solidFill>
                <a:latin typeface="Avenir" panose="02000503020000020003" pitchFamily="2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5766158"/>
      </p:ext>
    </p:extLst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54E8914C-F5C8-4445-8022-325056B6C05D}"/>
              </a:ext>
            </a:extLst>
          </p:cNvPr>
          <p:cNvPicPr>
            <a:picLocks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9788" y="2473291"/>
            <a:ext cx="6806488" cy="2387600"/>
          </a:xfrm>
        </p:spPr>
        <p:txBody>
          <a:bodyPr anchor="b"/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9788" y="5097993"/>
            <a:ext cx="6609416" cy="350303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9" name="Text Placeholder 38">
            <a:extLst>
              <a:ext uri="{FF2B5EF4-FFF2-40B4-BE49-F238E27FC236}">
                <a16:creationId xmlns:a16="http://schemas.microsoft.com/office/drawing/2014/main" id="{FFA491AA-FFCE-C043-8E57-3D1E24DB82A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278237" y="6014836"/>
            <a:ext cx="5115787" cy="21600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800" b="0">
                <a:solidFill>
                  <a:schemeClr val="bg1"/>
                </a:solidFill>
              </a:defRPr>
            </a:lvl1pPr>
            <a:lvl2pPr marL="180966" indent="0">
              <a:buFontTx/>
              <a:buNone/>
              <a:defRPr>
                <a:solidFill>
                  <a:schemeClr val="bg1"/>
                </a:solidFill>
              </a:defRPr>
            </a:lvl2pPr>
            <a:lvl3pPr marL="357170" indent="0">
              <a:buFontTx/>
              <a:buNone/>
              <a:defRPr>
                <a:solidFill>
                  <a:schemeClr val="bg1"/>
                </a:solidFill>
              </a:defRPr>
            </a:lvl3pPr>
            <a:lvl4pPr marL="533373" indent="0">
              <a:buFontTx/>
              <a:buNone/>
              <a:defRPr>
                <a:solidFill>
                  <a:schemeClr val="bg1"/>
                </a:solidFill>
              </a:defRPr>
            </a:lvl4pPr>
            <a:lvl5pPr marL="669893" indent="0">
              <a:buFontTx/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A presentation by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3DA0C8FC-F8BC-E14C-8491-8D49BB273A52}"/>
              </a:ext>
            </a:extLst>
          </p:cNvPr>
          <p:cNvCxnSpPr>
            <a:cxnSpLocks/>
          </p:cNvCxnSpPr>
          <p:nvPr userDrawn="1"/>
        </p:nvCxnSpPr>
        <p:spPr>
          <a:xfrm>
            <a:off x="2044847" y="5976003"/>
            <a:ext cx="0" cy="23177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Date Placeholder 39">
            <a:extLst>
              <a:ext uri="{FF2B5EF4-FFF2-40B4-BE49-F238E27FC236}">
                <a16:creationId xmlns:a16="http://schemas.microsoft.com/office/drawing/2014/main" id="{866C7F25-BB19-B84F-BB91-34AB7A58EF3E}"/>
              </a:ext>
            </a:extLst>
          </p:cNvPr>
          <p:cNvSpPr txBox="1">
            <a:spLocks/>
          </p:cNvSpPr>
          <p:nvPr userDrawn="1"/>
        </p:nvSpPr>
        <p:spPr>
          <a:xfrm>
            <a:off x="839790" y="5990983"/>
            <a:ext cx="1339724" cy="216000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9B89675-1F3E-8A49-A7D5-14AF1E428D44}" type="datetime1">
              <a:rPr lang="en-GB" sz="1600" smtClean="0"/>
              <a:t>28/08/2024</a:t>
            </a:fld>
            <a:endParaRPr lang="en-US" sz="160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486E8EE-4B91-B84E-ADB0-4C4AD2DE40D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9790" y="806208"/>
            <a:ext cx="2124921" cy="752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7699831"/>
      </p:ext>
    </p:extLst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Full pag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9791" y="667387"/>
            <a:ext cx="8447087" cy="612775"/>
          </a:xfrm>
        </p:spPr>
        <p:txBody>
          <a:bodyPr/>
          <a:lstStyle>
            <a:lvl1pPr>
              <a:defRPr/>
            </a:lvl1pPr>
          </a:lstStyle>
          <a:p>
            <a:r>
              <a:rPr lang="en-GB"/>
              <a:t>Click to edit Master title</a:t>
            </a:r>
            <a:br>
              <a:rPr lang="en-GB"/>
            </a:br>
            <a:r>
              <a:rPr lang="en-GB"/>
              <a:t>Allowance for heading to span over 2 lines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defRPr b="0"/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defRPr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defRPr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defRPr/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59250276"/>
      </p:ext>
    </p:extLst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Just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E761F4-9ADD-E84A-84E1-2821D3FA3DB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91" y="667387"/>
            <a:ext cx="8447087" cy="612775"/>
          </a:xfrm>
        </p:spPr>
        <p:txBody>
          <a:bodyPr/>
          <a:lstStyle>
            <a:lvl1pPr>
              <a:defRPr/>
            </a:lvl1pPr>
          </a:lstStyle>
          <a:p>
            <a:r>
              <a:rPr lang="en-GB"/>
              <a:t>Click to edit Master title</a:t>
            </a:r>
            <a:br>
              <a:rPr lang="en-GB"/>
            </a:br>
            <a:r>
              <a:rPr lang="en-GB"/>
              <a:t>Allowance for heading to span over 2 lines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275463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71723707"/>
      </p:ext>
    </p:extLst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ark content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F511D9-DDD4-554D-BDB2-B92DE864D8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0427" y="303344"/>
            <a:ext cx="10515600" cy="524561"/>
          </a:xfrm>
        </p:spPr>
        <p:txBody>
          <a:bodyPr wrap="square" lIns="0" tIns="0" rIns="0" bIns="0">
            <a:noAutofit/>
          </a:bodyPr>
          <a:lstStyle>
            <a:lvl1pPr>
              <a:defRPr sz="3600" b="0" i="0">
                <a:latin typeface="Avenir" panose="02000503020000020003" pitchFamily="2" charset="0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0EF9B340-8661-1242-9B04-6ACBF379488C}"/>
              </a:ext>
            </a:extLst>
          </p:cNvPr>
          <p:cNvCxnSpPr>
            <a:cxnSpLocks/>
          </p:cNvCxnSpPr>
          <p:nvPr userDrawn="1"/>
        </p:nvCxnSpPr>
        <p:spPr>
          <a:xfrm>
            <a:off x="423439" y="1051787"/>
            <a:ext cx="11345125" cy="0"/>
          </a:xfrm>
          <a:prstGeom prst="line">
            <a:avLst/>
          </a:prstGeom>
          <a:ln w="12700">
            <a:solidFill>
              <a:schemeClr val="bg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Graphic 12">
            <a:extLst>
              <a:ext uri="{FF2B5EF4-FFF2-40B4-BE49-F238E27FC236}">
                <a16:creationId xmlns:a16="http://schemas.microsoft.com/office/drawing/2014/main" id="{5BB5612B-3F15-DB4C-AF65-CA74B68E767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t="12988" b="13051"/>
          <a:stretch/>
        </p:blipFill>
        <p:spPr>
          <a:xfrm>
            <a:off x="10788364" y="6457338"/>
            <a:ext cx="681291" cy="258945"/>
          </a:xfrm>
          <a:prstGeom prst="rect">
            <a:avLst/>
          </a:prstGeom>
        </p:spPr>
      </p:pic>
      <p:sp>
        <p:nvSpPr>
          <p:cNvPr id="14" name="Slide Number Placeholder 3">
            <a:extLst>
              <a:ext uri="{FF2B5EF4-FFF2-40B4-BE49-F238E27FC236}">
                <a16:creationId xmlns:a16="http://schemas.microsoft.com/office/drawing/2014/main" id="{E1208C44-3B57-CF47-8C77-EBD5C1730A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20164" y="6392714"/>
            <a:ext cx="571837" cy="344511"/>
          </a:xfrm>
          <a:prstGeom prst="rect">
            <a:avLst/>
          </a:prstGeom>
        </p:spPr>
        <p:txBody>
          <a:bodyPr lIns="0" tIns="0" rIns="0" bIns="0" anchor="ctr"/>
          <a:lstStyle>
            <a:lvl1pPr algn="ctr">
              <a:defRPr sz="1000" b="0" i="0">
                <a:solidFill>
                  <a:schemeClr val="tx2">
                    <a:lumMod val="75000"/>
                  </a:schemeClr>
                </a:solidFill>
                <a:latin typeface="Avenir" panose="02000503020000020003" pitchFamily="2" charset="0"/>
              </a:defRPr>
            </a:lvl1pPr>
          </a:lstStyle>
          <a:p>
            <a:fld id="{7000075A-8485-034F-924E-5DECB07DC057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2221CBE-4C90-FB41-83E5-6084E9E6EFB6}"/>
              </a:ext>
            </a:extLst>
          </p:cNvPr>
          <p:cNvCxnSpPr/>
          <p:nvPr userDrawn="1"/>
        </p:nvCxnSpPr>
        <p:spPr>
          <a:xfrm flipV="1">
            <a:off x="11620163" y="6392714"/>
            <a:ext cx="0" cy="344511"/>
          </a:xfrm>
          <a:prstGeom prst="line">
            <a:avLst/>
          </a:prstGeom>
          <a:ln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Footer Placeholder 17">
            <a:extLst>
              <a:ext uri="{FF2B5EF4-FFF2-40B4-BE49-F238E27FC236}">
                <a16:creationId xmlns:a16="http://schemas.microsoft.com/office/drawing/2014/main" id="{710CE5B9-7DC7-AA4A-9DFC-C0C022047AAE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423439" y="6438011"/>
            <a:ext cx="5116751" cy="1509522"/>
          </a:xfrm>
        </p:spPr>
        <p:txBody>
          <a:bodyPr lIns="0">
            <a:spAutoFit/>
          </a:bodyPr>
          <a:lstStyle>
            <a:lvl1pPr algn="l">
              <a:defRPr sz="1051" b="0" i="0">
                <a:solidFill>
                  <a:schemeClr val="tx2">
                    <a:lumMod val="75000"/>
                  </a:schemeClr>
                </a:solidFill>
                <a:latin typeface="Avenir" panose="02000503020000020003" pitchFamily="2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9633831"/>
      </p:ext>
    </p:extLst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Light panel 1 w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2018ABF-766E-8F4A-B9E2-AB8588EE5EEB}"/>
              </a:ext>
            </a:extLst>
          </p:cNvPr>
          <p:cNvSpPr/>
          <p:nvPr userDrawn="1"/>
        </p:nvSpPr>
        <p:spPr>
          <a:xfrm>
            <a:off x="5424619" y="0"/>
            <a:ext cx="6767383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b="0" i="0">
              <a:latin typeface="Avenir Book" panose="02000503020000020003" pitchFamily="2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E262B46-AD8F-AF46-B5FC-6C069CE1A9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3998" y="1790044"/>
            <a:ext cx="4289855" cy="2093073"/>
          </a:xfrm>
        </p:spPr>
        <p:txBody>
          <a:bodyPr wrap="square" lIns="0" tIns="0" rIns="0" bIns="0" anchor="t" anchorCtr="0">
            <a:spAutoFit/>
          </a:bodyPr>
          <a:lstStyle>
            <a:lvl1pPr>
              <a:defRPr sz="5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36528C9B-ABB9-1847-8031-64850829B25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53998" y="1274595"/>
            <a:ext cx="3511335" cy="311560"/>
          </a:xfrm>
        </p:spPr>
        <p:txBody>
          <a:bodyPr lIns="0" tIns="0" rIns="0" bIns="0" anchor="t" anchorCtr="0">
            <a:spAutoFit/>
          </a:bodyPr>
          <a:lstStyle>
            <a:lvl1pPr marL="0" indent="0">
              <a:buNone/>
              <a:defRPr sz="2200" b="0" i="0">
                <a:solidFill>
                  <a:schemeClr val="accent1"/>
                </a:solidFill>
                <a:latin typeface="Avenir Medium" panose="02000503020000020003" pitchFamily="2" charset="0"/>
              </a:defRPr>
            </a:lvl1pPr>
            <a:lvl2pPr marL="457178" indent="0">
              <a:buNone/>
              <a:defRPr sz="2200" b="0" i="0">
                <a:solidFill>
                  <a:schemeClr val="accent3"/>
                </a:solidFill>
                <a:latin typeface="Avenir Medium" panose="02000503020000020003" pitchFamily="2" charset="0"/>
              </a:defRPr>
            </a:lvl2pPr>
            <a:lvl3pPr marL="914354" indent="0">
              <a:buNone/>
              <a:defRPr sz="2200" b="0" i="0">
                <a:solidFill>
                  <a:schemeClr val="accent3"/>
                </a:solidFill>
                <a:latin typeface="Avenir Medium" panose="02000503020000020003" pitchFamily="2" charset="0"/>
              </a:defRPr>
            </a:lvl3pPr>
            <a:lvl4pPr marL="1371532" indent="0">
              <a:buNone/>
              <a:defRPr sz="2200" b="0" i="0">
                <a:solidFill>
                  <a:schemeClr val="accent3"/>
                </a:solidFill>
                <a:latin typeface="Avenir Medium" panose="02000503020000020003" pitchFamily="2" charset="0"/>
              </a:defRPr>
            </a:lvl4pPr>
            <a:lvl5pPr marL="1828709" indent="0">
              <a:buNone/>
              <a:defRPr sz="2200" b="0" i="0">
                <a:solidFill>
                  <a:schemeClr val="accent3"/>
                </a:solidFill>
                <a:latin typeface="Avenir Medium" panose="02000503020000020003" pitchFamily="2" charset="0"/>
              </a:defRPr>
            </a:lvl5pPr>
          </a:lstStyle>
          <a:p>
            <a:pPr lvl="0"/>
            <a:r>
              <a:rPr lang="en-GB"/>
              <a:t>Click to edit Master text</a:t>
            </a:r>
            <a:endParaRPr lang="en-US"/>
          </a:p>
        </p:txBody>
      </p:sp>
      <p:sp>
        <p:nvSpPr>
          <p:cNvPr id="13" name="Slide Number Placeholder 3">
            <a:extLst>
              <a:ext uri="{FF2B5EF4-FFF2-40B4-BE49-F238E27FC236}">
                <a16:creationId xmlns:a16="http://schemas.microsoft.com/office/drawing/2014/main" id="{BC8A97F1-EABA-4440-9070-E2B0752030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20164" y="6392714"/>
            <a:ext cx="571837" cy="344511"/>
          </a:xfrm>
          <a:prstGeom prst="rect">
            <a:avLst/>
          </a:prstGeom>
        </p:spPr>
        <p:txBody>
          <a:bodyPr lIns="0" tIns="0" rIns="0" bIns="0" anchor="ctr"/>
          <a:lstStyle>
            <a:lvl1pPr algn="ctr">
              <a:defRPr sz="1000" b="0" i="0">
                <a:solidFill>
                  <a:schemeClr val="bg2">
                    <a:lumMod val="50000"/>
                  </a:schemeClr>
                </a:solidFill>
                <a:latin typeface="Avenir Book" panose="02000503020000020003" pitchFamily="2" charset="0"/>
              </a:defRPr>
            </a:lvl1pPr>
          </a:lstStyle>
          <a:p>
            <a:fld id="{7000075A-8485-034F-924E-5DECB07DC057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E5BC8A90-8737-C24D-AF10-84B67A5C8E45}"/>
              </a:ext>
            </a:extLst>
          </p:cNvPr>
          <p:cNvCxnSpPr/>
          <p:nvPr userDrawn="1"/>
        </p:nvCxnSpPr>
        <p:spPr>
          <a:xfrm flipV="1">
            <a:off x="11620163" y="6392714"/>
            <a:ext cx="0" cy="344511"/>
          </a:xfrm>
          <a:prstGeom prst="line">
            <a:avLst/>
          </a:prstGeom>
          <a:ln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Footer Placeholder 17">
            <a:extLst>
              <a:ext uri="{FF2B5EF4-FFF2-40B4-BE49-F238E27FC236}">
                <a16:creationId xmlns:a16="http://schemas.microsoft.com/office/drawing/2014/main" id="{5CF64920-F1BE-0843-BDDF-8AD23FE37532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423439" y="6438011"/>
            <a:ext cx="5116751" cy="254044"/>
          </a:xfrm>
          <a:prstGeom prst="rect">
            <a:avLst/>
          </a:prstGeom>
        </p:spPr>
        <p:txBody>
          <a:bodyPr lIns="0">
            <a:spAutoFit/>
          </a:bodyPr>
          <a:lstStyle>
            <a:lvl1pPr algn="l">
              <a:defRPr sz="1051" b="0" i="0">
                <a:solidFill>
                  <a:schemeClr val="tx2">
                    <a:lumMod val="75000"/>
                  </a:schemeClr>
                </a:solidFill>
                <a:latin typeface="Avenir Book" panose="02000503020000020003" pitchFamily="2" charset="0"/>
              </a:defRPr>
            </a:lvl1pPr>
          </a:lstStyle>
          <a:p>
            <a:endParaRPr lang="en-US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98BD5A18-44D5-234B-95BE-2E83EB2C657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697178" y="6392712"/>
            <a:ext cx="847732" cy="401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2145895"/>
      </p:ext>
    </p:extLst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1_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1420305" y="593367"/>
            <a:ext cx="9876307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 sz="2667" b="1">
                <a:solidFill>
                  <a:srgbClr val="004160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 hasCustomPrompt="1"/>
          </p:nvPr>
        </p:nvSpPr>
        <p:spPr>
          <a:xfrm>
            <a:off x="1420308" y="1536633"/>
            <a:ext cx="9876305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55" lvl="0" indent="-457167">
              <a:spcBef>
                <a:spcPts val="0"/>
              </a:spcBef>
              <a:spcAft>
                <a:spcPts val="0"/>
              </a:spcAft>
              <a:buSzPts val="1800"/>
              <a:buFont typeface="Arial" panose="020B0604020202020204" pitchFamily="34" charset="0"/>
              <a:buChar char="•"/>
              <a:defRPr sz="1600">
                <a:solidFill>
                  <a:srgbClr val="394B54"/>
                </a:solidFill>
              </a:defRPr>
            </a:lvl1pPr>
            <a:lvl2pPr marL="1024390" lvl="1" indent="-228584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•"/>
              <a:defRPr sz="1600"/>
            </a:lvl2pPr>
            <a:lvl3pPr marL="1828664" lvl="2" indent="-423301">
              <a:spcBef>
                <a:spcPts val="2133"/>
              </a:spcBef>
              <a:spcAft>
                <a:spcPts val="0"/>
              </a:spcAft>
              <a:buSzPts val="1400"/>
              <a:buFont typeface="Courier New" panose="02070309020205020404" pitchFamily="49" charset="0"/>
              <a:buChar char="o"/>
              <a:defRPr sz="1600"/>
            </a:lvl3pPr>
            <a:lvl4pPr marL="2438218" lvl="3" indent="-423301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772" lvl="4" indent="-423301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327" lvl="5" indent="-423301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6880" lvl="6" indent="-423301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435" lvl="7" indent="-423301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5990" lvl="8" indent="-423301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pPr lvl="1"/>
            <a:r>
              <a:rPr lang="en-US"/>
              <a:t>Bullet 1</a:t>
            </a:r>
          </a:p>
          <a:p>
            <a:pPr lvl="2"/>
            <a:r>
              <a:rPr lang="en-US"/>
              <a:t>Bullet 2</a:t>
            </a:r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1180826"/>
      </p:ext>
    </p:extLst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NSDE Main cov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B449FCB0-A42C-E768-9587-8F5FE12F93A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3177" y="0"/>
            <a:ext cx="12185649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7955AFD-E01E-1A48-DDBB-C64E226F977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287000" y="2"/>
            <a:ext cx="1905000" cy="12319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096002" y="2287436"/>
            <a:ext cx="5733263" cy="2662629"/>
          </a:xfrm>
        </p:spPr>
        <p:txBody>
          <a:bodyPr anchor="b"/>
          <a:lstStyle>
            <a:lvl1pPr algn="l">
              <a:defRPr sz="6000" b="1">
                <a:solidFill>
                  <a:schemeClr val="bg1"/>
                </a:solidFill>
              </a:defRPr>
            </a:lvl1pPr>
          </a:lstStyle>
          <a:p>
            <a:r>
              <a:rPr lang="en-GB"/>
              <a:t>Title of presentation</a:t>
            </a:r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06635A4-E401-B6F7-1036-18858DFB2D0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567152" y="2486427"/>
            <a:ext cx="4113077" cy="2836605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0D7A09AF-81A9-872C-A8C7-6AFCAB6C14D6}"/>
              </a:ext>
            </a:extLst>
          </p:cNvPr>
          <p:cNvSpPr txBox="1">
            <a:spLocks/>
          </p:cNvSpPr>
          <p:nvPr userDrawn="1"/>
        </p:nvSpPr>
        <p:spPr>
          <a:xfrm>
            <a:off x="6096002" y="5049431"/>
            <a:ext cx="5733263" cy="1268516"/>
          </a:xfrm>
          <a:prstGeom prst="rect">
            <a:avLst/>
          </a:prstGeom>
        </p:spPr>
        <p:txBody>
          <a:bodyPr vert="horz" lIns="121920" tIns="60960" rIns="121920" bIns="60960" rtlCol="0" anchor="t" anchorCtr="0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b="1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667" b="0"/>
              <a:t>Subheading here</a:t>
            </a:r>
            <a:endParaRPr lang="en-US" sz="2667" b="0"/>
          </a:p>
        </p:txBody>
      </p:sp>
    </p:spTree>
    <p:extLst>
      <p:ext uri="{BB962C8B-B14F-4D97-AF65-F5344CB8AC3E}">
        <p14:creationId xmlns:p14="http://schemas.microsoft.com/office/powerpoint/2010/main" val="608229301"/>
      </p:ext>
    </p:extLst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NSDE Break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096001" y="3382169"/>
            <a:ext cx="5589143" cy="1325563"/>
          </a:xfrm>
        </p:spPr>
        <p:txBody>
          <a:bodyPr anchor="b" anchorCtr="0">
            <a:noAutofit/>
          </a:bodyPr>
          <a:lstStyle>
            <a:lvl1pPr>
              <a:defRPr sz="4667" b="1">
                <a:solidFill>
                  <a:schemeClr val="accent1"/>
                </a:solidFill>
              </a:defRPr>
            </a:lvl1pPr>
          </a:lstStyle>
          <a:p>
            <a:r>
              <a:rPr lang="en-GB"/>
              <a:t>Breaker page heading</a:t>
            </a:r>
            <a:endParaRPr lang="en-US"/>
          </a:p>
        </p:txBody>
      </p:sp>
      <p:sp>
        <p:nvSpPr>
          <p:cNvPr id="7" name="Text Placeholder 14">
            <a:extLst>
              <a:ext uri="{FF2B5EF4-FFF2-40B4-BE49-F238E27FC236}">
                <a16:creationId xmlns:a16="http://schemas.microsoft.com/office/drawing/2014/main" id="{F3FF7951-6EA6-7414-2CC3-5D2A42E4E0F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096002" y="5221357"/>
            <a:ext cx="5589140" cy="536241"/>
          </a:xfrm>
        </p:spPr>
        <p:txBody>
          <a:bodyPr>
            <a:noAutofit/>
          </a:bodyPr>
          <a:lstStyle>
            <a:lvl1pPr marL="0" indent="0">
              <a:buNone/>
              <a:defRPr sz="3200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/>
              <a:t>SUBTEXT IN CAPS</a:t>
            </a:r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D5D2533-B7B8-7666-BF4D-D824B34BC86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9536" y="3493"/>
            <a:ext cx="12182464" cy="124997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161C019-8EDE-6BFF-BBD6-69A6E3D6721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b="496"/>
          <a:stretch/>
        </p:blipFill>
        <p:spPr>
          <a:xfrm>
            <a:off x="9538" y="1253465"/>
            <a:ext cx="5702377" cy="5604537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D4F4627-A35D-6AD3-42EB-8E3F9690F98F}"/>
              </a:ext>
            </a:extLst>
          </p:cNvPr>
          <p:cNvCxnSpPr>
            <a:cxnSpLocks/>
          </p:cNvCxnSpPr>
          <p:nvPr userDrawn="1"/>
        </p:nvCxnSpPr>
        <p:spPr>
          <a:xfrm>
            <a:off x="6184350" y="4947479"/>
            <a:ext cx="4761948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88212243"/>
      </p:ext>
    </p:extLst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NSDE Image Conten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91045204-8C74-0CA1-E496-68CEE143348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-1" b="384"/>
          <a:stretch/>
        </p:blipFill>
        <p:spPr>
          <a:xfrm>
            <a:off x="4349068" y="1253465"/>
            <a:ext cx="1352549" cy="5604537"/>
          </a:xfrm>
          <a:prstGeom prst="rect">
            <a:avLst/>
          </a:prstGeom>
        </p:spPr>
      </p:pic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4D5F2FDD-F975-E78B-29D8-6C0E1310D6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095999" y="3736288"/>
            <a:ext cx="5589143" cy="2798077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0A2515DF-F3E5-8F3B-123E-214DE70B1E0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" y="1253464"/>
            <a:ext cx="4347633" cy="5601045"/>
          </a:xfrm>
          <a:solidFill>
            <a:schemeClr val="bg2"/>
          </a:solidFill>
        </p:spPr>
        <p:txBody>
          <a:bodyPr tIns="1260000" bIns="46800" anchor="t" anchorCtr="0"/>
          <a:lstStyle>
            <a:lvl1pPr marL="0" indent="0" algn="ctr">
              <a:buNone/>
              <a:defRPr b="1"/>
            </a:lvl1pPr>
          </a:lstStyle>
          <a:p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963D2B78-4458-4C4E-F821-C3781CAE4D0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095997" y="1712362"/>
            <a:ext cx="5589144" cy="1861593"/>
          </a:xfrm>
        </p:spPr>
        <p:txBody>
          <a:bodyPr anchor="b" anchorCtr="0">
            <a:noAutofit/>
          </a:bodyPr>
          <a:lstStyle>
            <a:lvl1pPr marL="0" indent="0">
              <a:buNone/>
              <a:defRPr sz="4000">
                <a:solidFill>
                  <a:schemeClr val="accent1"/>
                </a:solidFill>
              </a:defRPr>
            </a:lvl1pPr>
            <a:lvl2pPr marL="457178" indent="0">
              <a:buNone/>
              <a:defRPr sz="4000"/>
            </a:lvl2pPr>
            <a:lvl3pPr marL="914354" indent="0">
              <a:buNone/>
              <a:defRPr sz="4000"/>
            </a:lvl3pPr>
            <a:lvl4pPr marL="1371532" indent="0">
              <a:buNone/>
              <a:defRPr sz="4000"/>
            </a:lvl4pPr>
            <a:lvl5pPr marL="1828709" indent="0">
              <a:buNone/>
              <a:defRPr sz="4000"/>
            </a:lvl5pPr>
          </a:lstStyle>
          <a:p>
            <a:pPr lvl="0"/>
            <a:r>
              <a:rPr lang="en-GB"/>
              <a:t>Image slide title</a:t>
            </a:r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25C0623-A5F3-902D-A4DC-66AE04DA77D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9536" y="3493"/>
            <a:ext cx="12182464" cy="1249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575659"/>
      </p:ext>
    </p:extLst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784CF-D377-C948-E34F-63EB1F794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737" y="1047752"/>
            <a:ext cx="11156089" cy="764573"/>
          </a:xfrm>
        </p:spPr>
        <p:txBody>
          <a:bodyPr>
            <a:normAutofit/>
          </a:bodyPr>
          <a:lstStyle>
            <a:lvl1pPr>
              <a:defRPr sz="3733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7D2305-3966-F13A-0171-A5F1441B5F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5737" y="1850387"/>
            <a:ext cx="5518665" cy="4020564"/>
          </a:xfrm>
        </p:spPr>
        <p:txBody>
          <a:bodyPr/>
          <a:lstStyle>
            <a:lvl1pPr>
              <a:spcBef>
                <a:spcPts val="667"/>
              </a:spcBef>
              <a:defRPr/>
            </a:lvl1pPr>
            <a:lvl2pPr>
              <a:spcBef>
                <a:spcPts val="667"/>
              </a:spcBef>
              <a:defRPr/>
            </a:lvl2pPr>
            <a:lvl3pPr>
              <a:spcBef>
                <a:spcPts val="667"/>
              </a:spcBef>
              <a:defRPr/>
            </a:lvl3pPr>
            <a:lvl4pPr>
              <a:spcBef>
                <a:spcPts val="667"/>
              </a:spcBef>
              <a:defRPr/>
            </a:lvl4pPr>
            <a:lvl5pPr>
              <a:spcBef>
                <a:spcPts val="667"/>
              </a:spcBef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138D6CF-AB5B-02F8-2A9C-29379FF84C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97600" y="1850387"/>
            <a:ext cx="5434224" cy="4020564"/>
          </a:xfrm>
        </p:spPr>
        <p:txBody>
          <a:bodyPr/>
          <a:lstStyle>
            <a:lvl1pPr>
              <a:spcBef>
                <a:spcPts val="667"/>
              </a:spcBef>
              <a:defRPr/>
            </a:lvl1pPr>
            <a:lvl2pPr>
              <a:spcBef>
                <a:spcPts val="667"/>
              </a:spcBef>
              <a:defRPr/>
            </a:lvl2pPr>
            <a:lvl3pPr>
              <a:spcBef>
                <a:spcPts val="667"/>
              </a:spcBef>
              <a:defRPr/>
            </a:lvl3pPr>
            <a:lvl4pPr>
              <a:spcBef>
                <a:spcPts val="667"/>
              </a:spcBef>
              <a:defRPr/>
            </a:lvl4pPr>
            <a:lvl5pPr>
              <a:spcBef>
                <a:spcPts val="667"/>
              </a:spcBef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80F2959-F9F3-793E-8135-5BEE1183B2E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8467"/>
            <a:ext cx="12192000" cy="12192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4FBC5CC-8C3B-3517-BDA0-56C5F0DCE55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89099" t="37755"/>
          <a:stretch/>
        </p:blipFill>
        <p:spPr>
          <a:xfrm>
            <a:off x="10862964" y="6093428"/>
            <a:ext cx="1329037" cy="764573"/>
          </a:xfrm>
          <a:prstGeom prst="rect">
            <a:avLst/>
          </a:prstGeom>
        </p:spPr>
      </p:pic>
      <p:sp>
        <p:nvSpPr>
          <p:cNvPr id="5" name="No_Classification">
            <a:extLst>
              <a:ext uri="{FF2B5EF4-FFF2-40B4-BE49-F238E27FC236}">
                <a16:creationId xmlns:a16="http://schemas.microsoft.com/office/drawing/2014/main" id="{B3E6E41B-35E7-74DD-EFCE-048B0095FC57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619084" y="6700689"/>
            <a:ext cx="662263" cy="456365"/>
          </a:xfrm>
          <a:prstGeom prst="rect">
            <a:avLst/>
          </a:prstGeom>
          <a:noFill/>
        </p:spPr>
        <p:txBody>
          <a:bodyPr vert="horz" lIns="47921" tIns="23876" rIns="47921" bIns="62315" rtlCol="0">
            <a:spAutoFit/>
          </a:bodyPr>
          <a:lstStyle/>
          <a:p>
            <a:endParaRPr lang="en-GB" sz="2400"/>
          </a:p>
        </p:txBody>
      </p:sp>
    </p:spTree>
    <p:extLst>
      <p:ext uri="{BB962C8B-B14F-4D97-AF65-F5344CB8AC3E}">
        <p14:creationId xmlns:p14="http://schemas.microsoft.com/office/powerpoint/2010/main" val="2029074638"/>
      </p:ext>
    </p:extLst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Section brea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3B590CC-A3DB-4186-CEA7-C0B0E49BB9C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4588E09-639D-C953-EF61-FDD8B0FE40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6722" y="2973485"/>
            <a:ext cx="4851399" cy="1325033"/>
          </a:xfrm>
        </p:spPr>
        <p:txBody>
          <a:bodyPr>
            <a:normAutofit/>
          </a:bodyPr>
          <a:lstStyle>
            <a:lvl1pPr>
              <a:defRPr sz="4800"/>
            </a:lvl1pPr>
          </a:lstStyle>
          <a:p>
            <a:r>
              <a:rPr lang="en-GB"/>
              <a:t>Section </a:t>
            </a:r>
            <a:br>
              <a:rPr lang="en-GB"/>
            </a:br>
            <a:r>
              <a:rPr lang="en-GB"/>
              <a:t>break title</a:t>
            </a:r>
            <a:endParaRPr lang="en-US"/>
          </a:p>
        </p:txBody>
      </p:sp>
      <p:sp>
        <p:nvSpPr>
          <p:cNvPr id="3" name="No_Classification">
            <a:extLst>
              <a:ext uri="{FF2B5EF4-FFF2-40B4-BE49-F238E27FC236}">
                <a16:creationId xmlns:a16="http://schemas.microsoft.com/office/drawing/2014/main" id="{565EE02A-CFED-B723-56F4-8643A257DBAF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619084" y="6700689"/>
            <a:ext cx="662263" cy="456365"/>
          </a:xfrm>
          <a:prstGeom prst="rect">
            <a:avLst/>
          </a:prstGeom>
          <a:noFill/>
        </p:spPr>
        <p:txBody>
          <a:bodyPr vert="horz" lIns="47921" tIns="23876" rIns="47921" bIns="62315" rtlCol="0">
            <a:spAutoFit/>
          </a:bodyPr>
          <a:lstStyle/>
          <a:p>
            <a:endParaRPr lang="en-GB" sz="2400"/>
          </a:p>
        </p:txBody>
      </p:sp>
    </p:spTree>
    <p:extLst>
      <p:ext uri="{BB962C8B-B14F-4D97-AF65-F5344CB8AC3E}">
        <p14:creationId xmlns:p14="http://schemas.microsoft.com/office/powerpoint/2010/main" val="2268975954"/>
      </p:ext>
    </p:extLst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On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784CF-D377-C948-E34F-63EB1F794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737" y="1047752"/>
            <a:ext cx="11156091" cy="764573"/>
          </a:xfrm>
        </p:spPr>
        <p:txBody>
          <a:bodyPr>
            <a:normAutofit/>
          </a:bodyPr>
          <a:lstStyle>
            <a:lvl1pPr>
              <a:defRPr sz="3733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7D2305-3966-F13A-0171-A5F1441B5F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5737" y="1850387"/>
            <a:ext cx="11156091" cy="4020564"/>
          </a:xfrm>
        </p:spPr>
        <p:txBody>
          <a:bodyPr/>
          <a:lstStyle>
            <a:lvl1pPr>
              <a:lnSpc>
                <a:spcPct val="100000"/>
              </a:lnSpc>
              <a:spcBef>
                <a:spcPts val="667"/>
              </a:spcBef>
              <a:defRPr/>
            </a:lvl1pPr>
            <a:lvl2pPr>
              <a:lnSpc>
                <a:spcPct val="100000"/>
              </a:lnSpc>
              <a:spcBef>
                <a:spcPts val="667"/>
              </a:spcBef>
              <a:defRPr/>
            </a:lvl2pPr>
            <a:lvl3pPr>
              <a:lnSpc>
                <a:spcPct val="100000"/>
              </a:lnSpc>
              <a:spcBef>
                <a:spcPts val="667"/>
              </a:spcBef>
              <a:defRPr/>
            </a:lvl3pPr>
            <a:lvl4pPr>
              <a:lnSpc>
                <a:spcPct val="100000"/>
              </a:lnSpc>
              <a:spcBef>
                <a:spcPts val="667"/>
              </a:spcBef>
              <a:defRPr/>
            </a:lvl4pPr>
            <a:lvl5pPr>
              <a:lnSpc>
                <a:spcPct val="100000"/>
              </a:lnSpc>
              <a:spcBef>
                <a:spcPts val="667"/>
              </a:spcBef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2D2478B-95ED-8C30-DFCD-7F2B2149046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8467"/>
            <a:ext cx="12192000" cy="12192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B3C9C53-CD0C-96BE-155C-040445E15E8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89099" t="37755"/>
          <a:stretch/>
        </p:blipFill>
        <p:spPr>
          <a:xfrm>
            <a:off x="10862964" y="6093428"/>
            <a:ext cx="1329037" cy="764573"/>
          </a:xfrm>
          <a:prstGeom prst="rect">
            <a:avLst/>
          </a:prstGeom>
        </p:spPr>
      </p:pic>
      <p:sp>
        <p:nvSpPr>
          <p:cNvPr id="4" name="No_Classification">
            <a:extLst>
              <a:ext uri="{FF2B5EF4-FFF2-40B4-BE49-F238E27FC236}">
                <a16:creationId xmlns:a16="http://schemas.microsoft.com/office/drawing/2014/main" id="{3D3722D7-CA55-A611-7AF6-DE19BE416BA6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619084" y="6700689"/>
            <a:ext cx="662263" cy="456365"/>
          </a:xfrm>
          <a:prstGeom prst="rect">
            <a:avLst/>
          </a:prstGeom>
          <a:noFill/>
        </p:spPr>
        <p:txBody>
          <a:bodyPr vert="horz" lIns="47921" tIns="23876" rIns="47921" bIns="62315" rtlCol="0">
            <a:spAutoFit/>
          </a:bodyPr>
          <a:lstStyle/>
          <a:p>
            <a:endParaRPr lang="en-GB" sz="2400"/>
          </a:p>
        </p:txBody>
      </p:sp>
    </p:spTree>
    <p:extLst>
      <p:ext uri="{BB962C8B-B14F-4D97-AF65-F5344CB8AC3E}">
        <p14:creationId xmlns:p14="http://schemas.microsoft.com/office/powerpoint/2010/main" val="2702131933"/>
      </p:ext>
    </p:extLst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One Content with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784CF-D377-C948-E34F-63EB1F794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737" y="1047752"/>
            <a:ext cx="11156091" cy="764573"/>
          </a:xfrm>
        </p:spPr>
        <p:txBody>
          <a:bodyPr>
            <a:normAutofit/>
          </a:bodyPr>
          <a:lstStyle>
            <a:lvl1pPr>
              <a:defRPr sz="3733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7D2305-3966-F13A-0171-A5F1441B5F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5737" y="2481838"/>
            <a:ext cx="11156091" cy="4020564"/>
          </a:xfrm>
        </p:spPr>
        <p:txBody>
          <a:bodyPr/>
          <a:lstStyle>
            <a:lvl1pPr>
              <a:lnSpc>
                <a:spcPct val="100000"/>
              </a:lnSpc>
              <a:spcBef>
                <a:spcPts val="667"/>
              </a:spcBef>
              <a:defRPr/>
            </a:lvl1pPr>
            <a:lvl2pPr>
              <a:lnSpc>
                <a:spcPct val="100000"/>
              </a:lnSpc>
              <a:spcBef>
                <a:spcPts val="667"/>
              </a:spcBef>
              <a:defRPr/>
            </a:lvl2pPr>
            <a:lvl3pPr>
              <a:lnSpc>
                <a:spcPct val="100000"/>
              </a:lnSpc>
              <a:spcBef>
                <a:spcPts val="667"/>
              </a:spcBef>
              <a:defRPr/>
            </a:lvl3pPr>
            <a:lvl4pPr>
              <a:lnSpc>
                <a:spcPct val="100000"/>
              </a:lnSpc>
              <a:spcBef>
                <a:spcPts val="667"/>
              </a:spcBef>
              <a:defRPr/>
            </a:lvl4pPr>
            <a:lvl5pPr>
              <a:lnSpc>
                <a:spcPct val="100000"/>
              </a:lnSpc>
              <a:spcBef>
                <a:spcPts val="667"/>
              </a:spcBef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2D2478B-95ED-8C30-DFCD-7F2B2149046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8467"/>
            <a:ext cx="12192000" cy="1219200"/>
          </a:xfrm>
          <a:prstGeom prst="rect">
            <a:avLst/>
          </a:prstGeom>
        </p:spPr>
      </p:pic>
      <p:sp>
        <p:nvSpPr>
          <p:cNvPr id="9" name="Text Placeholder 14">
            <a:extLst>
              <a:ext uri="{FF2B5EF4-FFF2-40B4-BE49-F238E27FC236}">
                <a16:creationId xmlns:a16="http://schemas.microsoft.com/office/drawing/2014/main" id="{BE1F5D84-93C0-C20E-45B1-75D343F91A3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5737" y="1839342"/>
            <a:ext cx="11156091" cy="549092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lnSpc>
                <a:spcPct val="110000"/>
              </a:lnSpc>
              <a:spcBef>
                <a:spcPts val="667"/>
              </a:spcBef>
              <a:buNone/>
              <a:defRPr sz="1867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/>
              <a:t>Subheading option</a:t>
            </a:r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B3C9C53-CD0C-96BE-155C-040445E15E8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89099" t="37755"/>
          <a:stretch/>
        </p:blipFill>
        <p:spPr>
          <a:xfrm>
            <a:off x="10862964" y="6093428"/>
            <a:ext cx="1329037" cy="764573"/>
          </a:xfrm>
          <a:prstGeom prst="rect">
            <a:avLst/>
          </a:prstGeom>
        </p:spPr>
      </p:pic>
      <p:sp>
        <p:nvSpPr>
          <p:cNvPr id="4" name="No_Classification">
            <a:extLst>
              <a:ext uri="{FF2B5EF4-FFF2-40B4-BE49-F238E27FC236}">
                <a16:creationId xmlns:a16="http://schemas.microsoft.com/office/drawing/2014/main" id="{BB1D729F-0A0D-B35C-1AF3-A2822709097C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619084" y="6700689"/>
            <a:ext cx="662263" cy="456365"/>
          </a:xfrm>
          <a:prstGeom prst="rect">
            <a:avLst/>
          </a:prstGeom>
          <a:noFill/>
        </p:spPr>
        <p:txBody>
          <a:bodyPr vert="horz" lIns="47921" tIns="23876" rIns="47921" bIns="62315" rtlCol="0">
            <a:spAutoFit/>
          </a:bodyPr>
          <a:lstStyle/>
          <a:p>
            <a:endParaRPr lang="en-GB" sz="2400"/>
          </a:p>
        </p:txBody>
      </p:sp>
    </p:spTree>
    <p:extLst>
      <p:ext uri="{BB962C8B-B14F-4D97-AF65-F5344CB8AC3E}">
        <p14:creationId xmlns:p14="http://schemas.microsoft.com/office/powerpoint/2010/main" val="225289788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Slide">
  <p:cSld name="2_Title Slide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8"/>
          <p:cNvSpPr txBox="1">
            <a:spLocks noGrp="1"/>
          </p:cNvSpPr>
          <p:nvPr>
            <p:ph type="title"/>
          </p:nvPr>
        </p:nvSpPr>
        <p:spPr>
          <a:xfrm>
            <a:off x="599385" y="3660487"/>
            <a:ext cx="10515600" cy="68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5EB8"/>
              </a:buClr>
              <a:buSzPts val="3600"/>
              <a:buFont typeface="Arial"/>
              <a:buNone/>
              <a:defRPr sz="4800" b="0" i="0" u="none" strike="noStrike" cap="none">
                <a:solidFill>
                  <a:srgbClr val="005EB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9pPr>
          </a:lstStyle>
          <a:p>
            <a:endParaRPr/>
          </a:p>
        </p:txBody>
      </p:sp>
      <p:sp>
        <p:nvSpPr>
          <p:cNvPr id="76" name="Google Shape;76;p18"/>
          <p:cNvSpPr txBox="1">
            <a:spLocks noGrp="1"/>
          </p:cNvSpPr>
          <p:nvPr>
            <p:ph type="subTitle" idx="1"/>
          </p:nvPr>
        </p:nvSpPr>
        <p:spPr>
          <a:xfrm>
            <a:off x="618301" y="4364955"/>
            <a:ext cx="9144000" cy="47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1333"/>
              </a:spcBef>
              <a:spcAft>
                <a:spcPts val="0"/>
              </a:spcAft>
              <a:buClr>
                <a:srgbClr val="005EB8"/>
              </a:buClr>
              <a:buSzPts val="1800"/>
              <a:buFont typeface="Arial"/>
              <a:buNone/>
              <a:defRPr sz="2400" b="0" i="0" u="none" strike="noStrike" cap="none">
                <a:solidFill>
                  <a:srgbClr val="005EB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6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21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21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21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21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21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21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77" name="Google Shape;77;p18" descr="A picture containing clipart&#10;&#10;Description generated with very high confidence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706771" y="330924"/>
            <a:ext cx="1080655" cy="436419"/>
          </a:xfrm>
          <a:prstGeom prst="rect">
            <a:avLst/>
          </a:prstGeom>
          <a:noFill/>
          <a:ln>
            <a:noFill/>
          </a:ln>
        </p:spPr>
      </p:pic>
      <p:pic>
        <p:nvPicPr>
          <p:cNvPr id="78" name="Google Shape;78;p1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" y="6345225"/>
            <a:ext cx="12192001" cy="309475"/>
          </a:xfrm>
          <a:prstGeom prst="rect">
            <a:avLst/>
          </a:prstGeom>
          <a:noFill/>
          <a:ln>
            <a:noFill/>
          </a:ln>
        </p:spPr>
      </p:pic>
      <p:sp>
        <p:nvSpPr>
          <p:cNvPr id="79" name="Google Shape;79;p18"/>
          <p:cNvSpPr txBox="1"/>
          <p:nvPr/>
        </p:nvSpPr>
        <p:spPr>
          <a:xfrm>
            <a:off x="3434080" y="5792943"/>
            <a:ext cx="5324000" cy="4064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21900" tIns="60933" rIns="121900" bIns="60933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NHS England and NHS Improvement</a:t>
            </a:r>
            <a:endParaRPr sz="1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59666001"/>
      </p:ext>
    </p:extLst>
  </p:cSld>
  <p:clrMapOvr>
    <a:masterClrMapping/>
  </p:clrMapOvr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Heading, subhead, bullets 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1F09CFFC-C421-A97A-14A3-FE2852D11994}"/>
              </a:ext>
            </a:extLst>
          </p:cNvPr>
          <p:cNvSpPr/>
          <p:nvPr userDrawn="1"/>
        </p:nvSpPr>
        <p:spPr>
          <a:xfrm>
            <a:off x="2" y="3"/>
            <a:ext cx="12206636" cy="6872615"/>
          </a:xfrm>
          <a:prstGeom prst="rect">
            <a:avLst/>
          </a:prstGeom>
          <a:solidFill>
            <a:srgbClr val="F6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2000" y="2771999"/>
            <a:ext cx="11088000" cy="34560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None/>
              <a:defRPr sz="2200" b="0">
                <a:solidFill>
                  <a:schemeClr val="accent6"/>
                </a:solidFill>
              </a:defRPr>
            </a:lvl1pPr>
            <a:lvl2pPr>
              <a:buClr>
                <a:schemeClr val="tx1"/>
              </a:buClr>
              <a:defRPr sz="2200">
                <a:solidFill>
                  <a:schemeClr val="accent6"/>
                </a:solidFill>
              </a:defRPr>
            </a:lvl2pPr>
            <a:lvl3pPr>
              <a:buClr>
                <a:schemeClr val="tx1"/>
              </a:buClr>
              <a:defRPr sz="2200">
                <a:solidFill>
                  <a:schemeClr val="tx1"/>
                </a:solidFill>
              </a:defRPr>
            </a:lvl3pPr>
            <a:lvl4pPr>
              <a:buClr>
                <a:schemeClr val="tx1"/>
              </a:buClr>
              <a:defRPr sz="2200">
                <a:solidFill>
                  <a:schemeClr val="tx1"/>
                </a:solidFill>
              </a:defRPr>
            </a:lvl4pPr>
            <a:lvl5pPr>
              <a:buClr>
                <a:schemeClr val="tx1"/>
              </a:buClr>
              <a:defRPr sz="220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7286FFC-BD82-6E40-BA0C-B1C0F7127A9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32003" y="2088003"/>
            <a:ext cx="11012644" cy="57792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ts val="2200"/>
              </a:lnSpc>
              <a:spcBef>
                <a:spcPts val="0"/>
              </a:spcBef>
              <a:spcAft>
                <a:spcPts val="900"/>
              </a:spcAft>
              <a:buClr>
                <a:schemeClr val="tx1"/>
              </a:buClr>
              <a:buNone/>
              <a:defRPr sz="2400" b="1">
                <a:solidFill>
                  <a:schemeClr val="accent6"/>
                </a:solidFill>
              </a:defRPr>
            </a:lvl1pPr>
            <a:lvl2pPr marL="357170" indent="0">
              <a:buClr>
                <a:schemeClr val="tx1"/>
              </a:buClr>
              <a:buNone/>
              <a:defRPr sz="1800">
                <a:solidFill>
                  <a:schemeClr val="tx1"/>
                </a:solidFill>
              </a:defRPr>
            </a:lvl2pPr>
            <a:lvl3pPr marL="714339" indent="0">
              <a:buClr>
                <a:schemeClr val="tx1"/>
              </a:buClr>
              <a:buNone/>
              <a:defRPr sz="1800">
                <a:solidFill>
                  <a:schemeClr val="tx1"/>
                </a:solidFill>
              </a:defRPr>
            </a:lvl3pPr>
            <a:lvl4pPr marL="1081033" indent="0">
              <a:buClr>
                <a:schemeClr val="tx1"/>
              </a:buClr>
              <a:buNone/>
              <a:defRPr sz="1800">
                <a:solidFill>
                  <a:schemeClr val="tx1"/>
                </a:solidFill>
              </a:defRPr>
            </a:lvl4pPr>
            <a:lvl5pPr marL="1438203" indent="0">
              <a:buClr>
                <a:schemeClr val="tx1"/>
              </a:buClr>
              <a:buNone/>
              <a:defRPr sz="180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Subhead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90784B1-AA1E-DC4B-BEB4-EC05249AFE00}"/>
              </a:ext>
            </a:extLst>
          </p:cNvPr>
          <p:cNvSpPr txBox="1"/>
          <p:nvPr userDrawn="1"/>
        </p:nvSpPr>
        <p:spPr>
          <a:xfrm>
            <a:off x="4700955" y="4232031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endParaRPr lang="en-GB" sz="1200" b="1">
              <a:solidFill>
                <a:schemeClr val="accent1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42CCDA4-D437-6B48-8BBD-CAC30F281160}"/>
              </a:ext>
            </a:extLst>
          </p:cNvPr>
          <p:cNvSpPr/>
          <p:nvPr userDrawn="1"/>
        </p:nvSpPr>
        <p:spPr>
          <a:xfrm>
            <a:off x="11449457" y="6404979"/>
            <a:ext cx="36740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fld id="{BA3B713D-1FBB-0E4F-91D0-D2B735266E79}" type="slidenum">
              <a:rPr lang="en-GB" sz="1200" smtClean="0">
                <a:solidFill>
                  <a:schemeClr val="accent6"/>
                </a:solidFill>
              </a:rPr>
              <a:pPr algn="r"/>
              <a:t>‹#›</a:t>
            </a:fld>
            <a:endParaRPr lang="en-GB" sz="1200">
              <a:solidFill>
                <a:schemeClr val="accent6"/>
              </a:solidFill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F771D90-A686-C949-8872-F69893BCF8E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2001" y="432001"/>
            <a:ext cx="11404155" cy="865187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>
              <a:defRPr sz="3600" b="1">
                <a:solidFill>
                  <a:schemeClr val="tx1"/>
                </a:solidFill>
              </a:defRPr>
            </a:lvl1pPr>
          </a:lstStyle>
          <a:p>
            <a:r>
              <a:rPr lang="en-GB"/>
              <a:t>Heading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4CD5CE1C-46DF-8846-A4A0-E19A9CC397BE}"/>
              </a:ext>
            </a:extLst>
          </p:cNvPr>
          <p:cNvCxnSpPr>
            <a:cxnSpLocks/>
          </p:cNvCxnSpPr>
          <p:nvPr userDrawn="1"/>
        </p:nvCxnSpPr>
        <p:spPr>
          <a:xfrm>
            <a:off x="432000" y="6336000"/>
            <a:ext cx="11376000" cy="0"/>
          </a:xfrm>
          <a:prstGeom prst="line">
            <a:avLst/>
          </a:prstGeom>
          <a:ln w="63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>
            <a:extLst>
              <a:ext uri="{FF2B5EF4-FFF2-40B4-BE49-F238E27FC236}">
                <a16:creationId xmlns:a16="http://schemas.microsoft.com/office/drawing/2014/main" id="{64955267-CD3E-4484-1B20-32E90EB4EDC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0800000">
            <a:off x="9220371" y="244040"/>
            <a:ext cx="3064672" cy="187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2168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Slide">
  <p:cSld name="5_Title Slide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8"/>
          <p:cNvSpPr txBox="1">
            <a:spLocks noGrp="1"/>
          </p:cNvSpPr>
          <p:nvPr>
            <p:ph type="title"/>
          </p:nvPr>
        </p:nvSpPr>
        <p:spPr>
          <a:xfrm>
            <a:off x="599385" y="3660487"/>
            <a:ext cx="10515600" cy="68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5EB8"/>
              </a:buClr>
              <a:buSzPts val="3600"/>
              <a:buFont typeface="Arial"/>
              <a:buNone/>
              <a:defRPr sz="4800" b="0" i="0" u="none" strike="noStrike" cap="none">
                <a:solidFill>
                  <a:srgbClr val="005EB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9pPr>
          </a:lstStyle>
          <a:p>
            <a:endParaRPr/>
          </a:p>
        </p:txBody>
      </p:sp>
      <p:sp>
        <p:nvSpPr>
          <p:cNvPr id="76" name="Google Shape;76;p18"/>
          <p:cNvSpPr txBox="1">
            <a:spLocks noGrp="1"/>
          </p:cNvSpPr>
          <p:nvPr>
            <p:ph type="subTitle" idx="1"/>
          </p:nvPr>
        </p:nvSpPr>
        <p:spPr>
          <a:xfrm>
            <a:off x="618301" y="4364955"/>
            <a:ext cx="9144000" cy="47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1333"/>
              </a:spcBef>
              <a:spcAft>
                <a:spcPts val="0"/>
              </a:spcAft>
              <a:buClr>
                <a:srgbClr val="005EB8"/>
              </a:buClr>
              <a:buSzPts val="1800"/>
              <a:buFont typeface="Arial"/>
              <a:buNone/>
              <a:defRPr sz="2400" b="0" i="0" u="none" strike="noStrike" cap="none">
                <a:solidFill>
                  <a:srgbClr val="005EB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6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21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21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21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21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21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21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77" name="Google Shape;77;p18" descr="A picture containing clipart&#10;&#10;Description generated with very high confidence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706771" y="330924"/>
            <a:ext cx="1080655" cy="436419"/>
          </a:xfrm>
          <a:prstGeom prst="rect">
            <a:avLst/>
          </a:prstGeom>
          <a:noFill/>
          <a:ln>
            <a:noFill/>
          </a:ln>
        </p:spPr>
      </p:pic>
      <p:pic>
        <p:nvPicPr>
          <p:cNvPr id="78" name="Google Shape;78;p1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" y="6345225"/>
            <a:ext cx="12192001" cy="309475"/>
          </a:xfrm>
          <a:prstGeom prst="rect">
            <a:avLst/>
          </a:prstGeom>
          <a:noFill/>
          <a:ln>
            <a:noFill/>
          </a:ln>
        </p:spPr>
      </p:pic>
      <p:sp>
        <p:nvSpPr>
          <p:cNvPr id="79" name="Google Shape;79;p18"/>
          <p:cNvSpPr txBox="1"/>
          <p:nvPr/>
        </p:nvSpPr>
        <p:spPr>
          <a:xfrm>
            <a:off x="3434080" y="5792943"/>
            <a:ext cx="5324000" cy="4064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21900" tIns="60933" rIns="121900" bIns="60933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NHS England and NHS Improvement</a:t>
            </a:r>
            <a:endParaRPr sz="1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6975989"/>
      </p:ext>
    </p:extLst>
  </p:cSld>
  <p:clrMapOvr>
    <a:masterClrMapping/>
  </p:clrMapOvr>
  <p:hf hdr="0" ftr="0" dt="0"/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Word slide - standard NHSI">
  <p:cSld name="1_Word slide - standard NHSI"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20"/>
          <p:cNvSpPr txBox="1">
            <a:spLocks noGrp="1"/>
          </p:cNvSpPr>
          <p:nvPr>
            <p:ph type="body" idx="1"/>
          </p:nvPr>
        </p:nvSpPr>
        <p:spPr>
          <a:xfrm>
            <a:off x="505927" y="1343804"/>
            <a:ext cx="11122000" cy="224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609570" marR="0" lvl="0" indent="-423312" algn="l" rtl="0">
              <a:lnSpc>
                <a:spcPct val="90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1219140" marR="0" lvl="1" indent="-423312" algn="l" rtl="0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828709" marR="0" lvl="2" indent="-423312" algn="l" rtl="0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2438278" marR="0" lvl="3" indent="-423312" algn="l" rtl="0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3047848" marR="0" lvl="4" indent="-423312" algn="l" rtl="0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657418" marR="0" lvl="5" indent="-457178" algn="l" rtl="0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4266987" marR="0" lvl="6" indent="-457178" algn="l" rtl="0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876557" marR="0" lvl="7" indent="-457178" algn="l" rtl="0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5486126" marR="0" lvl="8" indent="-457178" algn="l" rtl="0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9" name="Google Shape;99;p20"/>
          <p:cNvSpPr txBox="1"/>
          <p:nvPr/>
        </p:nvSpPr>
        <p:spPr>
          <a:xfrm>
            <a:off x="388419" y="6372538"/>
            <a:ext cx="863200" cy="3692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600" b="0" i="0" u="none" strike="noStrike" cap="none">
                <a:solidFill>
                  <a:srgbClr val="ACB5BD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r>
              <a:rPr lang="en-GB" sz="1600" b="0" i="0" u="none" strike="noStrike" cap="none">
                <a:solidFill>
                  <a:srgbClr val="ACB5BD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600" b="0" i="0" u="none" strike="noStrike" cap="none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rPr>
              <a:t>  </a:t>
            </a:r>
            <a:r>
              <a:rPr lang="en-GB" sz="1600" b="0" i="0" u="none" strike="noStrike" cap="none">
                <a:solidFill>
                  <a:srgbClr val="005EB8"/>
                </a:solidFill>
                <a:latin typeface="Arial"/>
                <a:ea typeface="Arial"/>
                <a:cs typeface="Arial"/>
                <a:sym typeface="Arial"/>
              </a:rPr>
              <a:t>|</a:t>
            </a:r>
            <a:endParaRPr sz="1600" b="0" i="0" u="none" strike="noStrike" cap="none">
              <a:solidFill>
                <a:schemeClr val="accent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0" name="Google Shape;100;p20"/>
          <p:cNvSpPr txBox="1">
            <a:spLocks noGrp="1"/>
          </p:cNvSpPr>
          <p:nvPr>
            <p:ph type="ftr" idx="11"/>
          </p:nvPr>
        </p:nvSpPr>
        <p:spPr>
          <a:xfrm>
            <a:off x="920901" y="6333439"/>
            <a:ext cx="7630800" cy="36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600" b="0">
                <a:solidFill>
                  <a:srgbClr val="ACB5BD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1" name="Google Shape;101;p20"/>
          <p:cNvSpPr txBox="1">
            <a:spLocks noGrp="1"/>
          </p:cNvSpPr>
          <p:nvPr>
            <p:ph type="title"/>
          </p:nvPr>
        </p:nvSpPr>
        <p:spPr>
          <a:xfrm>
            <a:off x="251968" y="219456"/>
            <a:ext cx="8756000" cy="61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5EB8"/>
              </a:buClr>
              <a:buSzPts val="3600"/>
              <a:buFont typeface="Arial"/>
              <a:buNone/>
              <a:defRPr sz="4800" b="0" i="0" u="none" strike="noStrike" cap="none">
                <a:solidFill>
                  <a:srgbClr val="005EB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9pPr>
          </a:lstStyle>
          <a:p>
            <a:endParaRPr/>
          </a:p>
        </p:txBody>
      </p:sp>
      <p:pic>
        <p:nvPicPr>
          <p:cNvPr id="102" name="Google Shape;102;p2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890000" y="360000"/>
            <a:ext cx="953272" cy="720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75297621"/>
      </p:ext>
    </p:extLst>
  </p:cSld>
  <p:clrMapOvr>
    <a:masterClrMapping/>
  </p:clrMapOvr>
  <p:hf hdr="0" ftr="0" dt="0"/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3A496F0-0FAE-4F35-810B-566977448C4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FFCC8D9-CADD-6C99-7C03-2ACFB0E62E8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513385" y="3767295"/>
            <a:ext cx="5107459" cy="1468221"/>
          </a:xfrm>
        </p:spPr>
        <p:txBody>
          <a:bodyPr anchor="b">
            <a:normAutofit/>
          </a:bodyPr>
          <a:lstStyle>
            <a:lvl1pPr algn="l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</a:t>
            </a:r>
            <a:br>
              <a:rPr lang="en-GB"/>
            </a:br>
            <a:r>
              <a:rPr lang="en-GB"/>
              <a:t>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032C953-E597-D76E-8ED0-C382B0AB98E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513385" y="5362001"/>
            <a:ext cx="5107459" cy="635400"/>
          </a:xfrm>
        </p:spPr>
        <p:txBody>
          <a:bodyPr/>
          <a:lstStyle>
            <a:lvl1pPr marL="0" indent="0" algn="l">
              <a:buNone/>
              <a:defRPr sz="3200">
                <a:solidFill>
                  <a:schemeClr val="bg1"/>
                </a:solidFill>
              </a:defRPr>
            </a:lvl1pPr>
            <a:lvl2pPr marL="609570" indent="0" algn="ctr">
              <a:buNone/>
              <a:defRPr sz="2667"/>
            </a:lvl2pPr>
            <a:lvl3pPr marL="1219140" indent="0" algn="ctr">
              <a:buNone/>
              <a:defRPr sz="2400"/>
            </a:lvl3pPr>
            <a:lvl4pPr marL="1828709" indent="0" algn="ctr">
              <a:buNone/>
              <a:defRPr sz="2133"/>
            </a:lvl4pPr>
            <a:lvl5pPr marL="2438278" indent="0" algn="ctr">
              <a:buNone/>
              <a:defRPr sz="2133"/>
            </a:lvl5pPr>
            <a:lvl6pPr marL="3047848" indent="0" algn="ctr">
              <a:buNone/>
              <a:defRPr sz="2133"/>
            </a:lvl6pPr>
            <a:lvl7pPr marL="3657418" indent="0" algn="ctr">
              <a:buNone/>
              <a:defRPr sz="2133"/>
            </a:lvl7pPr>
            <a:lvl8pPr marL="4266987" indent="0" algn="ctr">
              <a:buNone/>
              <a:defRPr sz="2133"/>
            </a:lvl8pPr>
            <a:lvl9pPr marL="4876557" indent="0" algn="ctr">
              <a:buNone/>
              <a:defRPr sz="2133"/>
            </a:lvl9pPr>
          </a:lstStyle>
          <a:p>
            <a:r>
              <a:rPr lang="en-GB"/>
              <a:t>Details here</a:t>
            </a:r>
            <a:endParaRPr lang="en-US"/>
          </a:p>
        </p:txBody>
      </p:sp>
      <p:sp>
        <p:nvSpPr>
          <p:cNvPr id="4" name="No_Classification">
            <a:extLst>
              <a:ext uri="{FF2B5EF4-FFF2-40B4-BE49-F238E27FC236}">
                <a16:creationId xmlns:a16="http://schemas.microsoft.com/office/drawing/2014/main" id="{ED1169DA-9F03-45E6-90FF-25A50AB1216C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619084" y="6700691"/>
            <a:ext cx="662263" cy="579475"/>
          </a:xfrm>
          <a:prstGeom prst="rect">
            <a:avLst/>
          </a:prstGeom>
          <a:noFill/>
        </p:spPr>
        <p:txBody>
          <a:bodyPr vert="horz" lIns="47921" tIns="23876" rIns="47921" bIns="62315" rtlCol="0">
            <a:spAutoFit/>
          </a:bodyPr>
          <a:lstStyle/>
          <a:p>
            <a:endParaRPr lang="en-US" sz="3200"/>
          </a:p>
        </p:txBody>
      </p:sp>
    </p:spTree>
    <p:extLst>
      <p:ext uri="{BB962C8B-B14F-4D97-AF65-F5344CB8AC3E}">
        <p14:creationId xmlns:p14="http://schemas.microsoft.com/office/powerpoint/2010/main" val="1018397396"/>
      </p:ext>
    </p:extLst>
  </p:cSld>
  <p:clrMapOvr>
    <a:masterClrMapping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NSDE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6861" y="1337745"/>
            <a:ext cx="11178283" cy="1325563"/>
          </a:xfrm>
        </p:spPr>
        <p:txBody>
          <a:bodyPr>
            <a:normAutofit/>
          </a:bodyPr>
          <a:lstStyle>
            <a:lvl1pPr>
              <a:defRPr sz="400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6861" y="2798245"/>
            <a:ext cx="11178281" cy="3818312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B98F2A2-5109-15C2-8804-FB1C091251B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9536" y="3493"/>
            <a:ext cx="12182464" cy="1249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6559591"/>
      </p:ext>
    </p:extLst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784CF-D377-C948-E34F-63EB1F794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737" y="1047752"/>
            <a:ext cx="11156089" cy="764573"/>
          </a:xfrm>
        </p:spPr>
        <p:txBody>
          <a:bodyPr>
            <a:normAutofit/>
          </a:bodyPr>
          <a:lstStyle>
            <a:lvl1pPr>
              <a:defRPr sz="3733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7D2305-3966-F13A-0171-A5F1441B5F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5737" y="1850387"/>
            <a:ext cx="5518665" cy="4020564"/>
          </a:xfrm>
        </p:spPr>
        <p:txBody>
          <a:bodyPr/>
          <a:lstStyle>
            <a:lvl1pPr>
              <a:spcBef>
                <a:spcPts val="667"/>
              </a:spcBef>
              <a:defRPr/>
            </a:lvl1pPr>
            <a:lvl2pPr>
              <a:spcBef>
                <a:spcPts val="667"/>
              </a:spcBef>
              <a:defRPr/>
            </a:lvl2pPr>
            <a:lvl3pPr>
              <a:spcBef>
                <a:spcPts val="667"/>
              </a:spcBef>
              <a:defRPr/>
            </a:lvl3pPr>
            <a:lvl4pPr>
              <a:spcBef>
                <a:spcPts val="667"/>
              </a:spcBef>
              <a:defRPr/>
            </a:lvl4pPr>
            <a:lvl5pPr>
              <a:spcBef>
                <a:spcPts val="667"/>
              </a:spcBef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138D6CF-AB5B-02F8-2A9C-29379FF84C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97600" y="1850387"/>
            <a:ext cx="5434224" cy="4020564"/>
          </a:xfrm>
        </p:spPr>
        <p:txBody>
          <a:bodyPr/>
          <a:lstStyle>
            <a:lvl1pPr>
              <a:spcBef>
                <a:spcPts val="667"/>
              </a:spcBef>
              <a:defRPr/>
            </a:lvl1pPr>
            <a:lvl2pPr>
              <a:spcBef>
                <a:spcPts val="667"/>
              </a:spcBef>
              <a:defRPr/>
            </a:lvl2pPr>
            <a:lvl3pPr>
              <a:spcBef>
                <a:spcPts val="667"/>
              </a:spcBef>
              <a:defRPr/>
            </a:lvl3pPr>
            <a:lvl4pPr>
              <a:spcBef>
                <a:spcPts val="667"/>
              </a:spcBef>
              <a:defRPr/>
            </a:lvl4pPr>
            <a:lvl5pPr>
              <a:spcBef>
                <a:spcPts val="667"/>
              </a:spcBef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80F2959-F9F3-793E-8135-5BEE1183B2E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8467"/>
            <a:ext cx="12192000" cy="12192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4FBC5CC-8C3B-3517-BDA0-56C5F0DCE55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89099" t="37755"/>
          <a:stretch/>
        </p:blipFill>
        <p:spPr>
          <a:xfrm>
            <a:off x="10862964" y="6093428"/>
            <a:ext cx="1329037" cy="764573"/>
          </a:xfrm>
          <a:prstGeom prst="rect">
            <a:avLst/>
          </a:prstGeom>
        </p:spPr>
      </p:pic>
      <p:sp>
        <p:nvSpPr>
          <p:cNvPr id="5" name="No_Classification">
            <a:extLst>
              <a:ext uri="{FF2B5EF4-FFF2-40B4-BE49-F238E27FC236}">
                <a16:creationId xmlns:a16="http://schemas.microsoft.com/office/drawing/2014/main" id="{F83FFE26-3E64-47F1-A604-6F9E5EED9ACA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619084" y="6700689"/>
            <a:ext cx="662263" cy="456365"/>
          </a:xfrm>
          <a:prstGeom prst="rect">
            <a:avLst/>
          </a:prstGeom>
          <a:noFill/>
        </p:spPr>
        <p:txBody>
          <a:bodyPr vert="horz" lIns="47921" tIns="23876" rIns="47921" bIns="62315" rtlCol="0">
            <a:spAutoFit/>
          </a:bodyPr>
          <a:lstStyle/>
          <a:p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2853666357"/>
      </p:ext>
    </p:extLst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3A496F0-0FAE-4F35-810B-566977448C4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FFCC8D9-CADD-6C99-7C03-2ACFB0E62E8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513385" y="3767295"/>
            <a:ext cx="5107459" cy="1468221"/>
          </a:xfrm>
        </p:spPr>
        <p:txBody>
          <a:bodyPr anchor="b">
            <a:normAutofit/>
          </a:bodyPr>
          <a:lstStyle>
            <a:lvl1pPr algn="l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</a:t>
            </a:r>
            <a:br>
              <a:rPr lang="en-GB"/>
            </a:br>
            <a:r>
              <a:rPr lang="en-GB"/>
              <a:t>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032C953-E597-D76E-8ED0-C382B0AB98E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513385" y="5362001"/>
            <a:ext cx="5107459" cy="635400"/>
          </a:xfrm>
        </p:spPr>
        <p:txBody>
          <a:bodyPr/>
          <a:lstStyle>
            <a:lvl1pPr marL="0" indent="0" algn="l">
              <a:buNone/>
              <a:defRPr sz="3200">
                <a:solidFill>
                  <a:schemeClr val="bg1"/>
                </a:solidFill>
              </a:defRPr>
            </a:lvl1pPr>
            <a:lvl2pPr marL="609570" indent="0" algn="ctr">
              <a:buNone/>
              <a:defRPr sz="2667"/>
            </a:lvl2pPr>
            <a:lvl3pPr marL="1219140" indent="0" algn="ctr">
              <a:buNone/>
              <a:defRPr sz="2400"/>
            </a:lvl3pPr>
            <a:lvl4pPr marL="1828709" indent="0" algn="ctr">
              <a:buNone/>
              <a:defRPr sz="2133"/>
            </a:lvl4pPr>
            <a:lvl5pPr marL="2438278" indent="0" algn="ctr">
              <a:buNone/>
              <a:defRPr sz="2133"/>
            </a:lvl5pPr>
            <a:lvl6pPr marL="3047848" indent="0" algn="ctr">
              <a:buNone/>
              <a:defRPr sz="2133"/>
            </a:lvl6pPr>
            <a:lvl7pPr marL="3657418" indent="0" algn="ctr">
              <a:buNone/>
              <a:defRPr sz="2133"/>
            </a:lvl7pPr>
            <a:lvl8pPr marL="4266987" indent="0" algn="ctr">
              <a:buNone/>
              <a:defRPr sz="2133"/>
            </a:lvl8pPr>
            <a:lvl9pPr marL="4876557" indent="0" algn="ctr">
              <a:buNone/>
              <a:defRPr sz="2133"/>
            </a:lvl9pPr>
          </a:lstStyle>
          <a:p>
            <a:r>
              <a:rPr lang="en-GB"/>
              <a:t>Details here</a:t>
            </a:r>
            <a:endParaRPr lang="en-US"/>
          </a:p>
        </p:txBody>
      </p:sp>
      <p:sp>
        <p:nvSpPr>
          <p:cNvPr id="4" name="No_Classification">
            <a:extLst>
              <a:ext uri="{FF2B5EF4-FFF2-40B4-BE49-F238E27FC236}">
                <a16:creationId xmlns:a16="http://schemas.microsoft.com/office/drawing/2014/main" id="{7F6EF059-FA9C-D006-9DB7-8A8392B9FE20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619084" y="6700689"/>
            <a:ext cx="662263" cy="456365"/>
          </a:xfrm>
          <a:prstGeom prst="rect">
            <a:avLst/>
          </a:prstGeom>
          <a:noFill/>
        </p:spPr>
        <p:txBody>
          <a:bodyPr vert="horz" lIns="47921" tIns="23876" rIns="47921" bIns="62315" rtlCol="0">
            <a:spAutoFit/>
          </a:bodyPr>
          <a:lstStyle/>
          <a:p>
            <a:endParaRPr lang="en-GB" sz="2400"/>
          </a:p>
        </p:txBody>
      </p:sp>
    </p:spTree>
    <p:extLst>
      <p:ext uri="{BB962C8B-B14F-4D97-AF65-F5344CB8AC3E}">
        <p14:creationId xmlns:p14="http://schemas.microsoft.com/office/powerpoint/2010/main" val="3441230604"/>
      </p:ext>
    </p:extLst>
  </p:cSld>
  <p:clrMapOvr>
    <a:masterClrMapping/>
  </p:clrMapOvr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Hold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3B590CC-A3DB-4186-CEA7-C0B0E49BB9C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596AEFF5-B890-D1B7-8893-872F599A45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738" y="1518013"/>
            <a:ext cx="8563761" cy="764573"/>
          </a:xfrm>
        </p:spPr>
        <p:txBody>
          <a:bodyPr>
            <a:normAutofit/>
          </a:bodyPr>
          <a:lstStyle>
            <a:lvl1pPr>
              <a:defRPr sz="3733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B0CFF5BF-6669-4A23-944D-611811A4054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5738" y="2320647"/>
            <a:ext cx="8563761" cy="3174460"/>
          </a:xfrm>
        </p:spPr>
        <p:txBody>
          <a:bodyPr/>
          <a:lstStyle>
            <a:lvl1pPr>
              <a:lnSpc>
                <a:spcPct val="100000"/>
              </a:lnSpc>
              <a:spcBef>
                <a:spcPts val="667"/>
              </a:spcBef>
              <a:defRPr>
                <a:solidFill>
                  <a:schemeClr val="bg1"/>
                </a:solidFill>
              </a:defRPr>
            </a:lvl1pPr>
            <a:lvl2pPr>
              <a:lnSpc>
                <a:spcPct val="100000"/>
              </a:lnSpc>
              <a:spcBef>
                <a:spcPts val="667"/>
              </a:spcBef>
              <a:defRPr>
                <a:solidFill>
                  <a:schemeClr val="bg1"/>
                </a:solidFill>
              </a:defRPr>
            </a:lvl2pPr>
            <a:lvl3pPr>
              <a:lnSpc>
                <a:spcPct val="100000"/>
              </a:lnSpc>
              <a:spcBef>
                <a:spcPts val="667"/>
              </a:spcBef>
              <a:defRPr>
                <a:solidFill>
                  <a:schemeClr val="bg1"/>
                </a:solidFill>
              </a:defRPr>
            </a:lvl3pPr>
            <a:lvl4pPr>
              <a:lnSpc>
                <a:spcPct val="100000"/>
              </a:lnSpc>
              <a:spcBef>
                <a:spcPts val="667"/>
              </a:spcBef>
              <a:defRPr>
                <a:solidFill>
                  <a:schemeClr val="bg1"/>
                </a:solidFill>
              </a:defRPr>
            </a:lvl4pPr>
            <a:lvl5pPr>
              <a:lnSpc>
                <a:spcPct val="100000"/>
              </a:lnSpc>
              <a:spcBef>
                <a:spcPts val="667"/>
              </a:spcBef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2" name="No_Classification">
            <a:extLst>
              <a:ext uri="{FF2B5EF4-FFF2-40B4-BE49-F238E27FC236}">
                <a16:creationId xmlns:a16="http://schemas.microsoft.com/office/drawing/2014/main" id="{475B3213-DD69-616E-90AB-ECCCBECF5642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619084" y="6700689"/>
            <a:ext cx="662263" cy="456365"/>
          </a:xfrm>
          <a:prstGeom prst="rect">
            <a:avLst/>
          </a:prstGeom>
          <a:noFill/>
        </p:spPr>
        <p:txBody>
          <a:bodyPr vert="horz" lIns="47921" tIns="23876" rIns="47921" bIns="62315" rtlCol="0">
            <a:spAutoFit/>
          </a:bodyPr>
          <a:lstStyle/>
          <a:p>
            <a:endParaRPr lang="en-GB" sz="2400"/>
          </a:p>
        </p:txBody>
      </p:sp>
    </p:spTree>
    <p:extLst>
      <p:ext uri="{BB962C8B-B14F-4D97-AF65-F5344CB8AC3E}">
        <p14:creationId xmlns:p14="http://schemas.microsoft.com/office/powerpoint/2010/main" val="3130824427"/>
      </p:ext>
    </p:extLst>
  </p:cSld>
  <p:clrMapOvr>
    <a:masterClrMapping/>
  </p:clrMapOvr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wo Content with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784CF-D377-C948-E34F-63EB1F794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737" y="1047752"/>
            <a:ext cx="11156089" cy="764573"/>
          </a:xfrm>
        </p:spPr>
        <p:txBody>
          <a:bodyPr>
            <a:normAutofit/>
          </a:bodyPr>
          <a:lstStyle>
            <a:lvl1pPr>
              <a:defRPr sz="3733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7D2305-3966-F13A-0171-A5F1441B5F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5737" y="2475775"/>
            <a:ext cx="5518665" cy="4020564"/>
          </a:xfrm>
        </p:spPr>
        <p:txBody>
          <a:bodyPr/>
          <a:lstStyle>
            <a:lvl1pPr>
              <a:spcBef>
                <a:spcPts val="667"/>
              </a:spcBef>
              <a:defRPr/>
            </a:lvl1pPr>
            <a:lvl2pPr>
              <a:spcBef>
                <a:spcPts val="667"/>
              </a:spcBef>
              <a:defRPr/>
            </a:lvl2pPr>
            <a:lvl3pPr>
              <a:spcBef>
                <a:spcPts val="667"/>
              </a:spcBef>
              <a:defRPr/>
            </a:lvl3pPr>
            <a:lvl4pPr>
              <a:spcBef>
                <a:spcPts val="667"/>
              </a:spcBef>
              <a:defRPr/>
            </a:lvl4pPr>
            <a:lvl5pPr>
              <a:spcBef>
                <a:spcPts val="667"/>
              </a:spcBef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138D6CF-AB5B-02F8-2A9C-29379FF84C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97600" y="2475775"/>
            <a:ext cx="5434224" cy="4020564"/>
          </a:xfrm>
        </p:spPr>
        <p:txBody>
          <a:bodyPr/>
          <a:lstStyle>
            <a:lvl1pPr>
              <a:spcBef>
                <a:spcPts val="667"/>
              </a:spcBef>
              <a:defRPr/>
            </a:lvl1pPr>
            <a:lvl2pPr>
              <a:spcBef>
                <a:spcPts val="667"/>
              </a:spcBef>
              <a:defRPr/>
            </a:lvl2pPr>
            <a:lvl3pPr>
              <a:spcBef>
                <a:spcPts val="667"/>
              </a:spcBef>
              <a:defRPr/>
            </a:lvl3pPr>
            <a:lvl4pPr>
              <a:spcBef>
                <a:spcPts val="667"/>
              </a:spcBef>
              <a:defRPr/>
            </a:lvl4pPr>
            <a:lvl5pPr>
              <a:spcBef>
                <a:spcPts val="667"/>
              </a:spcBef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8" name="Text Placeholder 14">
            <a:extLst>
              <a:ext uri="{FF2B5EF4-FFF2-40B4-BE49-F238E27FC236}">
                <a16:creationId xmlns:a16="http://schemas.microsoft.com/office/drawing/2014/main" id="{64E78D48-6970-57EA-393A-033421C8B8D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5737" y="1839341"/>
            <a:ext cx="11156091" cy="549091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lnSpc>
                <a:spcPct val="110000"/>
              </a:lnSpc>
              <a:spcBef>
                <a:spcPts val="667"/>
              </a:spcBef>
              <a:buNone/>
              <a:defRPr sz="1867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/>
              <a:t>Subheading option</a:t>
            </a:r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80F2959-F9F3-793E-8135-5BEE1183B2E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8467"/>
            <a:ext cx="12192000" cy="12192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4FBC5CC-8C3B-3517-BDA0-56C5F0DCE55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89099" t="37755"/>
          <a:stretch/>
        </p:blipFill>
        <p:spPr>
          <a:xfrm>
            <a:off x="10862964" y="6093428"/>
            <a:ext cx="1329037" cy="764573"/>
          </a:xfrm>
          <a:prstGeom prst="rect">
            <a:avLst/>
          </a:prstGeom>
        </p:spPr>
      </p:pic>
      <p:sp>
        <p:nvSpPr>
          <p:cNvPr id="5" name="No_Classification">
            <a:extLst>
              <a:ext uri="{FF2B5EF4-FFF2-40B4-BE49-F238E27FC236}">
                <a16:creationId xmlns:a16="http://schemas.microsoft.com/office/drawing/2014/main" id="{AB41C092-8935-72A5-69B2-97B8CC2E361F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619084" y="6700689"/>
            <a:ext cx="662263" cy="456365"/>
          </a:xfrm>
          <a:prstGeom prst="rect">
            <a:avLst/>
          </a:prstGeom>
          <a:noFill/>
        </p:spPr>
        <p:txBody>
          <a:bodyPr vert="horz" lIns="47921" tIns="23876" rIns="47921" bIns="62315" rtlCol="0">
            <a:spAutoFit/>
          </a:bodyPr>
          <a:lstStyle/>
          <a:p>
            <a:endParaRPr lang="en-GB" sz="2400"/>
          </a:p>
        </p:txBody>
      </p:sp>
    </p:spTree>
    <p:extLst>
      <p:ext uri="{BB962C8B-B14F-4D97-AF65-F5344CB8AC3E}">
        <p14:creationId xmlns:p14="http://schemas.microsoft.com/office/powerpoint/2010/main" val="3250252212"/>
      </p:ext>
    </p:extLst>
  </p:cSld>
  <p:clrMapOvr>
    <a:masterClrMapping/>
  </p:clrMapOvr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One Content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784CF-D377-C948-E34F-63EB1F794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737" y="1047752"/>
            <a:ext cx="11156091" cy="764573"/>
          </a:xfrm>
        </p:spPr>
        <p:txBody>
          <a:bodyPr>
            <a:normAutofit/>
          </a:bodyPr>
          <a:lstStyle>
            <a:lvl1pPr>
              <a:defRPr sz="3733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2D2478B-95ED-8C30-DFCD-7F2B2149046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8467"/>
            <a:ext cx="12192000" cy="1219200"/>
          </a:xfrm>
          <a:prstGeom prst="rect">
            <a:avLst/>
          </a:prstGeom>
        </p:spPr>
      </p:pic>
      <p:sp>
        <p:nvSpPr>
          <p:cNvPr id="9" name="Text Placeholder 14">
            <a:extLst>
              <a:ext uri="{FF2B5EF4-FFF2-40B4-BE49-F238E27FC236}">
                <a16:creationId xmlns:a16="http://schemas.microsoft.com/office/drawing/2014/main" id="{BE1F5D84-93C0-C20E-45B1-75D343F91A3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5737" y="1839342"/>
            <a:ext cx="11156091" cy="549092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lnSpc>
                <a:spcPct val="110000"/>
              </a:lnSpc>
              <a:buNone/>
              <a:defRPr sz="1867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/>
              <a:t>Sub text style – if not, move below text up</a:t>
            </a:r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B3C9C53-CD0C-96BE-155C-040445E15E8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89099" t="37755"/>
          <a:stretch/>
        </p:blipFill>
        <p:spPr>
          <a:xfrm>
            <a:off x="10862964" y="6093428"/>
            <a:ext cx="1329037" cy="764573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B131832-43C7-A6C2-D87B-55E5DF8FAF1C}"/>
              </a:ext>
            </a:extLst>
          </p:cNvPr>
          <p:cNvSpPr>
            <a:spLocks noGrp="1"/>
          </p:cNvSpPr>
          <p:nvPr>
            <p:ph sz="half" idx="11"/>
          </p:nvPr>
        </p:nvSpPr>
        <p:spPr>
          <a:xfrm>
            <a:off x="475736" y="2475775"/>
            <a:ext cx="11156091" cy="402056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3" name="No_Classification">
            <a:extLst>
              <a:ext uri="{FF2B5EF4-FFF2-40B4-BE49-F238E27FC236}">
                <a16:creationId xmlns:a16="http://schemas.microsoft.com/office/drawing/2014/main" id="{87EDA900-A291-3881-8E20-2C6568780B42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619084" y="6700689"/>
            <a:ext cx="662263" cy="456365"/>
          </a:xfrm>
          <a:prstGeom prst="rect">
            <a:avLst/>
          </a:prstGeom>
          <a:noFill/>
        </p:spPr>
        <p:txBody>
          <a:bodyPr vert="horz" lIns="47921" tIns="23876" rIns="47921" bIns="62315" rtlCol="0">
            <a:spAutoFit/>
          </a:bodyPr>
          <a:lstStyle/>
          <a:p>
            <a:endParaRPr lang="en-GB" sz="2400"/>
          </a:p>
        </p:txBody>
      </p:sp>
    </p:spTree>
    <p:extLst>
      <p:ext uri="{BB962C8B-B14F-4D97-AF65-F5344CB8AC3E}">
        <p14:creationId xmlns:p14="http://schemas.microsoft.com/office/powerpoint/2010/main" val="3533957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Word slide - standard NHSI">
  <p:cSld name="Word slide - standard NHSI"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20"/>
          <p:cNvSpPr txBox="1">
            <a:spLocks noGrp="1"/>
          </p:cNvSpPr>
          <p:nvPr>
            <p:ph type="body" idx="1"/>
          </p:nvPr>
        </p:nvSpPr>
        <p:spPr>
          <a:xfrm>
            <a:off x="505927" y="1343804"/>
            <a:ext cx="11122000" cy="224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609570" marR="0" lvl="0" indent="-423312" algn="l" rtl="0">
              <a:lnSpc>
                <a:spcPct val="90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1219140" marR="0" lvl="1" indent="-423312" algn="l" rtl="0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828709" marR="0" lvl="2" indent="-423312" algn="l" rtl="0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2438278" marR="0" lvl="3" indent="-423312" algn="l" rtl="0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3047848" marR="0" lvl="4" indent="-423312" algn="l" rtl="0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657418" marR="0" lvl="5" indent="-457178" algn="l" rtl="0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4266987" marR="0" lvl="6" indent="-457178" algn="l" rtl="0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876557" marR="0" lvl="7" indent="-457178" algn="l" rtl="0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5486126" marR="0" lvl="8" indent="-457178" algn="l" rtl="0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9" name="Google Shape;99;p20"/>
          <p:cNvSpPr txBox="1"/>
          <p:nvPr/>
        </p:nvSpPr>
        <p:spPr>
          <a:xfrm>
            <a:off x="388419" y="6372538"/>
            <a:ext cx="863200" cy="3692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600" b="0" i="0" u="none" strike="noStrike" cap="none">
                <a:solidFill>
                  <a:srgbClr val="ACB5BD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r>
              <a:rPr lang="en-GB" sz="1600" b="0" i="0" u="none" strike="noStrike" cap="none">
                <a:solidFill>
                  <a:srgbClr val="ACB5BD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600" b="0" i="0" u="none" strike="noStrike" cap="none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rPr>
              <a:t>  </a:t>
            </a:r>
            <a:r>
              <a:rPr lang="en-GB" sz="1600" b="0" i="0" u="none" strike="noStrike" cap="none">
                <a:solidFill>
                  <a:srgbClr val="005EB8"/>
                </a:solidFill>
                <a:latin typeface="Arial"/>
                <a:ea typeface="Arial"/>
                <a:cs typeface="Arial"/>
                <a:sym typeface="Arial"/>
              </a:rPr>
              <a:t>|</a:t>
            </a:r>
            <a:endParaRPr sz="1600" b="0" i="0" u="none" strike="noStrike" cap="none">
              <a:solidFill>
                <a:schemeClr val="accent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0" name="Google Shape;100;p20"/>
          <p:cNvSpPr txBox="1">
            <a:spLocks noGrp="1"/>
          </p:cNvSpPr>
          <p:nvPr>
            <p:ph type="ftr" idx="11"/>
          </p:nvPr>
        </p:nvSpPr>
        <p:spPr>
          <a:xfrm>
            <a:off x="920901" y="6333439"/>
            <a:ext cx="7630800" cy="36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600" b="0">
                <a:solidFill>
                  <a:srgbClr val="ACB5BD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1" name="Google Shape;101;p20"/>
          <p:cNvSpPr txBox="1">
            <a:spLocks noGrp="1"/>
          </p:cNvSpPr>
          <p:nvPr>
            <p:ph type="title"/>
          </p:nvPr>
        </p:nvSpPr>
        <p:spPr>
          <a:xfrm>
            <a:off x="251968" y="219456"/>
            <a:ext cx="8756000" cy="61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5EB8"/>
              </a:buClr>
              <a:buSzPts val="3600"/>
              <a:buFont typeface="Arial"/>
              <a:buNone/>
              <a:defRPr sz="4800" b="0" i="0" u="none" strike="noStrike" cap="none">
                <a:solidFill>
                  <a:srgbClr val="005EB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9pPr>
          </a:lstStyle>
          <a:p>
            <a:endParaRPr/>
          </a:p>
        </p:txBody>
      </p:sp>
      <p:pic>
        <p:nvPicPr>
          <p:cNvPr id="102" name="Google Shape;102;p2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890000" y="360000"/>
            <a:ext cx="953272" cy="720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02161374"/>
      </p:ext>
    </p:extLst>
  </p:cSld>
  <p:clrMapOvr>
    <a:masterClrMapping/>
  </p:clrMapOvr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_Classification">
            <a:extLst>
              <a:ext uri="{FF2B5EF4-FFF2-40B4-BE49-F238E27FC236}">
                <a16:creationId xmlns:a16="http://schemas.microsoft.com/office/drawing/2014/main" id="{70CDE5FF-80BD-5963-E15F-45FD6417E72C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619084" y="6700689"/>
            <a:ext cx="662263" cy="456365"/>
          </a:xfrm>
          <a:prstGeom prst="rect">
            <a:avLst/>
          </a:prstGeom>
          <a:noFill/>
        </p:spPr>
        <p:txBody>
          <a:bodyPr vert="horz" lIns="47921" tIns="23876" rIns="47921" bIns="62315" rtlCol="0">
            <a:spAutoFit/>
          </a:bodyPr>
          <a:lstStyle/>
          <a:p>
            <a:endParaRPr lang="en-GB" sz="2400"/>
          </a:p>
        </p:txBody>
      </p:sp>
    </p:spTree>
    <p:extLst>
      <p:ext uri="{BB962C8B-B14F-4D97-AF65-F5344CB8AC3E}">
        <p14:creationId xmlns:p14="http://schemas.microsoft.com/office/powerpoint/2010/main" val="260734463"/>
      </p:ext>
    </p:extLst>
  </p:cSld>
  <p:clrMapOvr>
    <a:masterClrMapping/>
  </p:clrMapOvr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ction brea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3B590CC-A3DB-4186-CEA7-C0B0E49BB9C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4588E09-639D-C953-EF61-FDD8B0FE40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6722" y="2973485"/>
            <a:ext cx="4851399" cy="1325033"/>
          </a:xfrm>
        </p:spPr>
        <p:txBody>
          <a:bodyPr>
            <a:normAutofit/>
          </a:bodyPr>
          <a:lstStyle>
            <a:lvl1pPr>
              <a:defRPr sz="4800"/>
            </a:lvl1pPr>
          </a:lstStyle>
          <a:p>
            <a:r>
              <a:rPr lang="en-GB"/>
              <a:t>Section </a:t>
            </a:r>
            <a:br>
              <a:rPr lang="en-GB"/>
            </a:br>
            <a:r>
              <a:rPr lang="en-GB"/>
              <a:t>break title</a:t>
            </a:r>
            <a:endParaRPr lang="en-US"/>
          </a:p>
        </p:txBody>
      </p:sp>
      <p:sp>
        <p:nvSpPr>
          <p:cNvPr id="3" name="No_Classification">
            <a:extLst>
              <a:ext uri="{FF2B5EF4-FFF2-40B4-BE49-F238E27FC236}">
                <a16:creationId xmlns:a16="http://schemas.microsoft.com/office/drawing/2014/main" id="{F68AE4C2-E670-4754-AB14-7F7969428648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619084" y="6700691"/>
            <a:ext cx="662263" cy="579475"/>
          </a:xfrm>
          <a:prstGeom prst="rect">
            <a:avLst/>
          </a:prstGeom>
          <a:noFill/>
        </p:spPr>
        <p:txBody>
          <a:bodyPr vert="horz" lIns="47921" tIns="23876" rIns="47921" bIns="62315" rtlCol="0">
            <a:spAutoFit/>
          </a:bodyPr>
          <a:lstStyle/>
          <a:p>
            <a:endParaRPr lang="en-US" sz="3200"/>
          </a:p>
        </p:txBody>
      </p:sp>
    </p:spTree>
    <p:extLst>
      <p:ext uri="{BB962C8B-B14F-4D97-AF65-F5344CB8AC3E}">
        <p14:creationId xmlns:p14="http://schemas.microsoft.com/office/powerpoint/2010/main" val="4029703691"/>
      </p:ext>
    </p:extLst>
  </p:cSld>
  <p:clrMapOvr>
    <a:masterClrMapping/>
  </p:clrMapOvr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Hold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3B590CC-A3DB-4186-CEA7-C0B0E49BB9C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596AEFF5-B890-D1B7-8893-872F599A45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738" y="1518013"/>
            <a:ext cx="8563761" cy="764573"/>
          </a:xfrm>
        </p:spPr>
        <p:txBody>
          <a:bodyPr>
            <a:normAutofit/>
          </a:bodyPr>
          <a:lstStyle>
            <a:lvl1pPr>
              <a:defRPr sz="3733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B0CFF5BF-6669-4A23-944D-611811A4054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5738" y="2320647"/>
            <a:ext cx="8563761" cy="3174460"/>
          </a:xfrm>
        </p:spPr>
        <p:txBody>
          <a:bodyPr/>
          <a:lstStyle>
            <a:lvl1pPr>
              <a:lnSpc>
                <a:spcPct val="100000"/>
              </a:lnSpc>
              <a:spcBef>
                <a:spcPts val="667"/>
              </a:spcBef>
              <a:defRPr>
                <a:solidFill>
                  <a:schemeClr val="bg1"/>
                </a:solidFill>
              </a:defRPr>
            </a:lvl1pPr>
            <a:lvl2pPr>
              <a:lnSpc>
                <a:spcPct val="100000"/>
              </a:lnSpc>
              <a:spcBef>
                <a:spcPts val="667"/>
              </a:spcBef>
              <a:defRPr>
                <a:solidFill>
                  <a:schemeClr val="bg1"/>
                </a:solidFill>
              </a:defRPr>
            </a:lvl2pPr>
            <a:lvl3pPr>
              <a:lnSpc>
                <a:spcPct val="100000"/>
              </a:lnSpc>
              <a:spcBef>
                <a:spcPts val="667"/>
              </a:spcBef>
              <a:defRPr>
                <a:solidFill>
                  <a:schemeClr val="bg1"/>
                </a:solidFill>
              </a:defRPr>
            </a:lvl3pPr>
            <a:lvl4pPr>
              <a:lnSpc>
                <a:spcPct val="100000"/>
              </a:lnSpc>
              <a:spcBef>
                <a:spcPts val="667"/>
              </a:spcBef>
              <a:defRPr>
                <a:solidFill>
                  <a:schemeClr val="bg1"/>
                </a:solidFill>
              </a:defRPr>
            </a:lvl4pPr>
            <a:lvl5pPr>
              <a:lnSpc>
                <a:spcPct val="100000"/>
              </a:lnSpc>
              <a:spcBef>
                <a:spcPts val="667"/>
              </a:spcBef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2" name="No_Classification">
            <a:extLst>
              <a:ext uri="{FF2B5EF4-FFF2-40B4-BE49-F238E27FC236}">
                <a16:creationId xmlns:a16="http://schemas.microsoft.com/office/drawing/2014/main" id="{D207F123-80DB-4A64-BA7D-97DF27DC0611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619084" y="6700691"/>
            <a:ext cx="662263" cy="579475"/>
          </a:xfrm>
          <a:prstGeom prst="rect">
            <a:avLst/>
          </a:prstGeom>
          <a:noFill/>
        </p:spPr>
        <p:txBody>
          <a:bodyPr vert="horz" lIns="47921" tIns="23876" rIns="47921" bIns="62315" rtlCol="0">
            <a:spAutoFit/>
          </a:bodyPr>
          <a:lstStyle/>
          <a:p>
            <a:endParaRPr lang="en-US" sz="3200"/>
          </a:p>
        </p:txBody>
      </p:sp>
    </p:spTree>
    <p:extLst>
      <p:ext uri="{BB962C8B-B14F-4D97-AF65-F5344CB8AC3E}">
        <p14:creationId xmlns:p14="http://schemas.microsoft.com/office/powerpoint/2010/main" val="2204765060"/>
      </p:ext>
    </p:extLst>
  </p:cSld>
  <p:clrMapOvr>
    <a:masterClrMapping/>
  </p:clrMapOvr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One Content with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784CF-D377-C948-E34F-63EB1F794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737" y="1047752"/>
            <a:ext cx="11156091" cy="764573"/>
          </a:xfrm>
        </p:spPr>
        <p:txBody>
          <a:bodyPr>
            <a:normAutofit/>
          </a:bodyPr>
          <a:lstStyle>
            <a:lvl1pPr>
              <a:defRPr sz="3733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7D2305-3966-F13A-0171-A5F1441B5F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5737" y="2481838"/>
            <a:ext cx="11156091" cy="4020564"/>
          </a:xfrm>
        </p:spPr>
        <p:txBody>
          <a:bodyPr/>
          <a:lstStyle>
            <a:lvl1pPr>
              <a:lnSpc>
                <a:spcPct val="100000"/>
              </a:lnSpc>
              <a:spcBef>
                <a:spcPts val="667"/>
              </a:spcBef>
              <a:defRPr/>
            </a:lvl1pPr>
            <a:lvl2pPr>
              <a:lnSpc>
                <a:spcPct val="100000"/>
              </a:lnSpc>
              <a:spcBef>
                <a:spcPts val="667"/>
              </a:spcBef>
              <a:defRPr/>
            </a:lvl2pPr>
            <a:lvl3pPr>
              <a:lnSpc>
                <a:spcPct val="100000"/>
              </a:lnSpc>
              <a:spcBef>
                <a:spcPts val="667"/>
              </a:spcBef>
              <a:defRPr/>
            </a:lvl3pPr>
            <a:lvl4pPr>
              <a:lnSpc>
                <a:spcPct val="100000"/>
              </a:lnSpc>
              <a:spcBef>
                <a:spcPts val="667"/>
              </a:spcBef>
              <a:defRPr/>
            </a:lvl4pPr>
            <a:lvl5pPr>
              <a:lnSpc>
                <a:spcPct val="100000"/>
              </a:lnSpc>
              <a:spcBef>
                <a:spcPts val="667"/>
              </a:spcBef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2D2478B-95ED-8C30-DFCD-7F2B2149046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8467"/>
            <a:ext cx="12192000" cy="1219200"/>
          </a:xfrm>
          <a:prstGeom prst="rect">
            <a:avLst/>
          </a:prstGeom>
        </p:spPr>
      </p:pic>
      <p:sp>
        <p:nvSpPr>
          <p:cNvPr id="9" name="Text Placeholder 14">
            <a:extLst>
              <a:ext uri="{FF2B5EF4-FFF2-40B4-BE49-F238E27FC236}">
                <a16:creationId xmlns:a16="http://schemas.microsoft.com/office/drawing/2014/main" id="{BE1F5D84-93C0-C20E-45B1-75D343F91A3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5737" y="1839342"/>
            <a:ext cx="11156091" cy="549092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lnSpc>
                <a:spcPct val="110000"/>
              </a:lnSpc>
              <a:spcBef>
                <a:spcPts val="667"/>
              </a:spcBef>
              <a:buNone/>
              <a:defRPr sz="1867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/>
              <a:t>Subheading option</a:t>
            </a:r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B3C9C53-CD0C-96BE-155C-040445E15E8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89099" t="37755"/>
          <a:stretch/>
        </p:blipFill>
        <p:spPr>
          <a:xfrm>
            <a:off x="10862964" y="6093428"/>
            <a:ext cx="1329037" cy="764573"/>
          </a:xfrm>
          <a:prstGeom prst="rect">
            <a:avLst/>
          </a:prstGeom>
        </p:spPr>
      </p:pic>
      <p:sp>
        <p:nvSpPr>
          <p:cNvPr id="4" name="No_Classification">
            <a:extLst>
              <a:ext uri="{FF2B5EF4-FFF2-40B4-BE49-F238E27FC236}">
                <a16:creationId xmlns:a16="http://schemas.microsoft.com/office/drawing/2014/main" id="{251F6C1F-9BEA-4FE3-88C0-EDB7B5EC01D8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619084" y="6700691"/>
            <a:ext cx="662263" cy="579475"/>
          </a:xfrm>
          <a:prstGeom prst="rect">
            <a:avLst/>
          </a:prstGeom>
          <a:noFill/>
        </p:spPr>
        <p:txBody>
          <a:bodyPr vert="horz" lIns="47921" tIns="23876" rIns="47921" bIns="62315" rtlCol="0">
            <a:spAutoFit/>
          </a:bodyPr>
          <a:lstStyle/>
          <a:p>
            <a:endParaRPr lang="en-US" sz="3200"/>
          </a:p>
        </p:txBody>
      </p:sp>
    </p:spTree>
    <p:extLst>
      <p:ext uri="{BB962C8B-B14F-4D97-AF65-F5344CB8AC3E}">
        <p14:creationId xmlns:p14="http://schemas.microsoft.com/office/powerpoint/2010/main" val="284066706"/>
      </p:ext>
    </p:extLst>
  </p:cSld>
  <p:clrMapOvr>
    <a:masterClrMapping/>
  </p:clrMapOvr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 with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784CF-D377-C948-E34F-63EB1F794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737" y="1047752"/>
            <a:ext cx="11156089" cy="764573"/>
          </a:xfrm>
        </p:spPr>
        <p:txBody>
          <a:bodyPr>
            <a:normAutofit/>
          </a:bodyPr>
          <a:lstStyle>
            <a:lvl1pPr>
              <a:defRPr sz="3733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7D2305-3966-F13A-0171-A5F1441B5F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5737" y="2475775"/>
            <a:ext cx="5518665" cy="4020564"/>
          </a:xfrm>
        </p:spPr>
        <p:txBody>
          <a:bodyPr/>
          <a:lstStyle>
            <a:lvl1pPr>
              <a:spcBef>
                <a:spcPts val="667"/>
              </a:spcBef>
              <a:defRPr/>
            </a:lvl1pPr>
            <a:lvl2pPr>
              <a:spcBef>
                <a:spcPts val="667"/>
              </a:spcBef>
              <a:defRPr/>
            </a:lvl2pPr>
            <a:lvl3pPr>
              <a:spcBef>
                <a:spcPts val="667"/>
              </a:spcBef>
              <a:defRPr/>
            </a:lvl3pPr>
            <a:lvl4pPr>
              <a:spcBef>
                <a:spcPts val="667"/>
              </a:spcBef>
              <a:defRPr/>
            </a:lvl4pPr>
            <a:lvl5pPr>
              <a:spcBef>
                <a:spcPts val="667"/>
              </a:spcBef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138D6CF-AB5B-02F8-2A9C-29379FF84C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97600" y="2475775"/>
            <a:ext cx="5434224" cy="4020564"/>
          </a:xfrm>
        </p:spPr>
        <p:txBody>
          <a:bodyPr/>
          <a:lstStyle>
            <a:lvl1pPr>
              <a:spcBef>
                <a:spcPts val="667"/>
              </a:spcBef>
              <a:defRPr/>
            </a:lvl1pPr>
            <a:lvl2pPr>
              <a:spcBef>
                <a:spcPts val="667"/>
              </a:spcBef>
              <a:defRPr/>
            </a:lvl2pPr>
            <a:lvl3pPr>
              <a:spcBef>
                <a:spcPts val="667"/>
              </a:spcBef>
              <a:defRPr/>
            </a:lvl3pPr>
            <a:lvl4pPr>
              <a:spcBef>
                <a:spcPts val="667"/>
              </a:spcBef>
              <a:defRPr/>
            </a:lvl4pPr>
            <a:lvl5pPr>
              <a:spcBef>
                <a:spcPts val="667"/>
              </a:spcBef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8" name="Text Placeholder 14">
            <a:extLst>
              <a:ext uri="{FF2B5EF4-FFF2-40B4-BE49-F238E27FC236}">
                <a16:creationId xmlns:a16="http://schemas.microsoft.com/office/drawing/2014/main" id="{64E78D48-6970-57EA-393A-033421C8B8D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5737" y="1839341"/>
            <a:ext cx="11156091" cy="549091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lnSpc>
                <a:spcPct val="110000"/>
              </a:lnSpc>
              <a:spcBef>
                <a:spcPts val="667"/>
              </a:spcBef>
              <a:buNone/>
              <a:defRPr sz="1867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/>
              <a:t>Subheading option</a:t>
            </a:r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80F2959-F9F3-793E-8135-5BEE1183B2E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8467"/>
            <a:ext cx="12192000" cy="12192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4FBC5CC-8C3B-3517-BDA0-56C5F0DCE55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89099" t="37755"/>
          <a:stretch/>
        </p:blipFill>
        <p:spPr>
          <a:xfrm>
            <a:off x="10862964" y="6093428"/>
            <a:ext cx="1329037" cy="764573"/>
          </a:xfrm>
          <a:prstGeom prst="rect">
            <a:avLst/>
          </a:prstGeom>
        </p:spPr>
      </p:pic>
      <p:sp>
        <p:nvSpPr>
          <p:cNvPr id="5" name="No_Classification">
            <a:extLst>
              <a:ext uri="{FF2B5EF4-FFF2-40B4-BE49-F238E27FC236}">
                <a16:creationId xmlns:a16="http://schemas.microsoft.com/office/drawing/2014/main" id="{BCAFBED8-E9DA-49E7-B227-45B2EB187FC8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619084" y="6700691"/>
            <a:ext cx="662263" cy="579475"/>
          </a:xfrm>
          <a:prstGeom prst="rect">
            <a:avLst/>
          </a:prstGeom>
          <a:noFill/>
        </p:spPr>
        <p:txBody>
          <a:bodyPr vert="horz" lIns="47921" tIns="23876" rIns="47921" bIns="62315" rtlCol="0">
            <a:spAutoFit/>
          </a:bodyPr>
          <a:lstStyle/>
          <a:p>
            <a:endParaRPr lang="en-US" sz="3200"/>
          </a:p>
        </p:txBody>
      </p:sp>
    </p:spTree>
    <p:extLst>
      <p:ext uri="{BB962C8B-B14F-4D97-AF65-F5344CB8AC3E}">
        <p14:creationId xmlns:p14="http://schemas.microsoft.com/office/powerpoint/2010/main" val="3299348459"/>
      </p:ext>
    </p:extLst>
  </p:cSld>
  <p:clrMapOvr>
    <a:masterClrMapping/>
  </p:clrMapOvr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784CF-D377-C948-E34F-63EB1F794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737" y="1047752"/>
            <a:ext cx="11156089" cy="764573"/>
          </a:xfrm>
        </p:spPr>
        <p:txBody>
          <a:bodyPr>
            <a:normAutofit/>
          </a:bodyPr>
          <a:lstStyle>
            <a:lvl1pPr>
              <a:defRPr sz="3733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7D2305-3966-F13A-0171-A5F1441B5F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5737" y="1850387"/>
            <a:ext cx="5518665" cy="4020564"/>
          </a:xfrm>
        </p:spPr>
        <p:txBody>
          <a:bodyPr/>
          <a:lstStyle>
            <a:lvl1pPr>
              <a:spcBef>
                <a:spcPts val="667"/>
              </a:spcBef>
              <a:defRPr/>
            </a:lvl1pPr>
            <a:lvl2pPr>
              <a:spcBef>
                <a:spcPts val="667"/>
              </a:spcBef>
              <a:defRPr/>
            </a:lvl2pPr>
            <a:lvl3pPr>
              <a:spcBef>
                <a:spcPts val="667"/>
              </a:spcBef>
              <a:defRPr/>
            </a:lvl3pPr>
            <a:lvl4pPr>
              <a:spcBef>
                <a:spcPts val="667"/>
              </a:spcBef>
              <a:defRPr/>
            </a:lvl4pPr>
            <a:lvl5pPr>
              <a:spcBef>
                <a:spcPts val="667"/>
              </a:spcBef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138D6CF-AB5B-02F8-2A9C-29379FF84C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97600" y="1850387"/>
            <a:ext cx="5434224" cy="4020564"/>
          </a:xfrm>
        </p:spPr>
        <p:txBody>
          <a:bodyPr/>
          <a:lstStyle>
            <a:lvl1pPr>
              <a:spcBef>
                <a:spcPts val="667"/>
              </a:spcBef>
              <a:defRPr/>
            </a:lvl1pPr>
            <a:lvl2pPr>
              <a:spcBef>
                <a:spcPts val="667"/>
              </a:spcBef>
              <a:defRPr/>
            </a:lvl2pPr>
            <a:lvl3pPr>
              <a:spcBef>
                <a:spcPts val="667"/>
              </a:spcBef>
              <a:defRPr/>
            </a:lvl3pPr>
            <a:lvl4pPr>
              <a:spcBef>
                <a:spcPts val="667"/>
              </a:spcBef>
              <a:defRPr/>
            </a:lvl4pPr>
            <a:lvl5pPr>
              <a:spcBef>
                <a:spcPts val="667"/>
              </a:spcBef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80F2959-F9F3-793E-8135-5BEE1183B2E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8467"/>
            <a:ext cx="12192000" cy="12192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4FBC5CC-8C3B-3517-BDA0-56C5F0DCE55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89099" t="37755"/>
          <a:stretch/>
        </p:blipFill>
        <p:spPr>
          <a:xfrm>
            <a:off x="10862964" y="6093428"/>
            <a:ext cx="1329037" cy="764573"/>
          </a:xfrm>
          <a:prstGeom prst="rect">
            <a:avLst/>
          </a:prstGeom>
        </p:spPr>
      </p:pic>
      <p:sp>
        <p:nvSpPr>
          <p:cNvPr id="5" name="No_Classification">
            <a:extLst>
              <a:ext uri="{FF2B5EF4-FFF2-40B4-BE49-F238E27FC236}">
                <a16:creationId xmlns:a16="http://schemas.microsoft.com/office/drawing/2014/main" id="{F83FFE26-3E64-47F1-A604-6F9E5EED9ACA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619084" y="6700691"/>
            <a:ext cx="662263" cy="579475"/>
          </a:xfrm>
          <a:prstGeom prst="rect">
            <a:avLst/>
          </a:prstGeom>
          <a:noFill/>
        </p:spPr>
        <p:txBody>
          <a:bodyPr vert="horz" lIns="47921" tIns="23876" rIns="47921" bIns="62315" rtlCol="0">
            <a:spAutoFit/>
          </a:bodyPr>
          <a:lstStyle/>
          <a:p>
            <a:endParaRPr lang="en-US" sz="3200"/>
          </a:p>
        </p:txBody>
      </p:sp>
    </p:spTree>
    <p:extLst>
      <p:ext uri="{BB962C8B-B14F-4D97-AF65-F5344CB8AC3E}">
        <p14:creationId xmlns:p14="http://schemas.microsoft.com/office/powerpoint/2010/main" val="3849755537"/>
      </p:ext>
    </p:extLst>
  </p:cSld>
  <p:clrMapOvr>
    <a:masterClrMapping/>
  </p:clrMapOvr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3B590CC-A3DB-4186-CEA7-C0B0E49BB9C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4588E09-639D-C953-EF61-FDD8B0FE40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6722" y="2973485"/>
            <a:ext cx="4851399" cy="1325033"/>
          </a:xfrm>
        </p:spPr>
        <p:txBody>
          <a:bodyPr>
            <a:normAutofit/>
          </a:bodyPr>
          <a:lstStyle>
            <a:lvl1pPr>
              <a:defRPr sz="4800"/>
            </a:lvl1pPr>
          </a:lstStyle>
          <a:p>
            <a:r>
              <a:rPr lang="en-GB"/>
              <a:t>Section </a:t>
            </a:r>
            <a:br>
              <a:rPr lang="en-GB"/>
            </a:br>
            <a:r>
              <a:rPr lang="en-GB"/>
              <a:t>break title</a:t>
            </a:r>
            <a:endParaRPr lang="en-US"/>
          </a:p>
        </p:txBody>
      </p:sp>
      <p:sp>
        <p:nvSpPr>
          <p:cNvPr id="3" name="No_Classification">
            <a:extLst>
              <a:ext uri="{FF2B5EF4-FFF2-40B4-BE49-F238E27FC236}">
                <a16:creationId xmlns:a16="http://schemas.microsoft.com/office/drawing/2014/main" id="{37D1568B-B5CF-4D77-B837-9C6DC53B8525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619084" y="6700691"/>
            <a:ext cx="662263" cy="579475"/>
          </a:xfrm>
          <a:prstGeom prst="rect">
            <a:avLst/>
          </a:prstGeom>
          <a:noFill/>
        </p:spPr>
        <p:txBody>
          <a:bodyPr vert="horz" lIns="47921" tIns="23876" rIns="47921" bIns="62315" rtlCol="0">
            <a:spAutoFit/>
          </a:bodyPr>
          <a:lstStyle/>
          <a:p>
            <a:endParaRPr lang="en-US" sz="3200"/>
          </a:p>
        </p:txBody>
      </p:sp>
    </p:spTree>
    <p:extLst>
      <p:ext uri="{BB962C8B-B14F-4D97-AF65-F5344CB8AC3E}">
        <p14:creationId xmlns:p14="http://schemas.microsoft.com/office/powerpoint/2010/main" val="4128432360"/>
      </p:ext>
    </p:extLst>
  </p:cSld>
  <p:clrMapOvr>
    <a:masterClrMapping/>
  </p:clrMapOvr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On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784CF-D377-C948-E34F-63EB1F794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737" y="1047752"/>
            <a:ext cx="11156091" cy="764573"/>
          </a:xfrm>
        </p:spPr>
        <p:txBody>
          <a:bodyPr>
            <a:normAutofit/>
          </a:bodyPr>
          <a:lstStyle>
            <a:lvl1pPr>
              <a:defRPr sz="3733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2D2478B-95ED-8C30-DFCD-7F2B2149046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8467"/>
            <a:ext cx="12192000" cy="12192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B3C9C53-CD0C-96BE-155C-040445E15E8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89099" t="37755"/>
          <a:stretch/>
        </p:blipFill>
        <p:spPr>
          <a:xfrm>
            <a:off x="10862964" y="6093428"/>
            <a:ext cx="1329037" cy="764573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B131832-43C7-A6C2-D87B-55E5DF8FAF1C}"/>
              </a:ext>
            </a:extLst>
          </p:cNvPr>
          <p:cNvSpPr>
            <a:spLocks noGrp="1"/>
          </p:cNvSpPr>
          <p:nvPr>
            <p:ph sz="half" idx="11"/>
          </p:nvPr>
        </p:nvSpPr>
        <p:spPr>
          <a:xfrm>
            <a:off x="475736" y="1839342"/>
            <a:ext cx="11156091" cy="402056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3" name="No_Classification">
            <a:extLst>
              <a:ext uri="{FF2B5EF4-FFF2-40B4-BE49-F238E27FC236}">
                <a16:creationId xmlns:a16="http://schemas.microsoft.com/office/drawing/2014/main" id="{1AB02808-4D00-4077-81C4-BFD1DE217A1E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619084" y="6700691"/>
            <a:ext cx="662263" cy="579475"/>
          </a:xfrm>
          <a:prstGeom prst="rect">
            <a:avLst/>
          </a:prstGeom>
          <a:noFill/>
        </p:spPr>
        <p:txBody>
          <a:bodyPr vert="horz" lIns="47921" tIns="23876" rIns="47921" bIns="62315" rtlCol="0">
            <a:spAutoFit/>
          </a:bodyPr>
          <a:lstStyle/>
          <a:p>
            <a:endParaRPr lang="en-US" sz="3200"/>
          </a:p>
        </p:txBody>
      </p:sp>
    </p:spTree>
    <p:extLst>
      <p:ext uri="{BB962C8B-B14F-4D97-AF65-F5344CB8AC3E}">
        <p14:creationId xmlns:p14="http://schemas.microsoft.com/office/powerpoint/2010/main" val="3541450192"/>
      </p:ext>
    </p:extLst>
  </p:cSld>
  <p:clrMapOvr>
    <a:masterClrMapping/>
  </p:clrMapOvr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One Content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784CF-D377-C948-E34F-63EB1F794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737" y="1047752"/>
            <a:ext cx="11156091" cy="764573"/>
          </a:xfrm>
        </p:spPr>
        <p:txBody>
          <a:bodyPr>
            <a:normAutofit/>
          </a:bodyPr>
          <a:lstStyle>
            <a:lvl1pPr>
              <a:defRPr sz="3733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2D2478B-95ED-8C30-DFCD-7F2B2149046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8467"/>
            <a:ext cx="12192000" cy="1219200"/>
          </a:xfrm>
          <a:prstGeom prst="rect">
            <a:avLst/>
          </a:prstGeom>
        </p:spPr>
      </p:pic>
      <p:sp>
        <p:nvSpPr>
          <p:cNvPr id="9" name="Text Placeholder 14">
            <a:extLst>
              <a:ext uri="{FF2B5EF4-FFF2-40B4-BE49-F238E27FC236}">
                <a16:creationId xmlns:a16="http://schemas.microsoft.com/office/drawing/2014/main" id="{BE1F5D84-93C0-C20E-45B1-75D343F91A3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5737" y="1839342"/>
            <a:ext cx="11156091" cy="549092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lnSpc>
                <a:spcPct val="110000"/>
              </a:lnSpc>
              <a:buNone/>
              <a:defRPr sz="1867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/>
              <a:t>Sub text style – if not, move below text up</a:t>
            </a:r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B3C9C53-CD0C-96BE-155C-040445E15E8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89099" t="37755"/>
          <a:stretch/>
        </p:blipFill>
        <p:spPr>
          <a:xfrm>
            <a:off x="10862964" y="6093428"/>
            <a:ext cx="1329037" cy="764573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B131832-43C7-A6C2-D87B-55E5DF8FAF1C}"/>
              </a:ext>
            </a:extLst>
          </p:cNvPr>
          <p:cNvSpPr>
            <a:spLocks noGrp="1"/>
          </p:cNvSpPr>
          <p:nvPr>
            <p:ph sz="half" idx="11"/>
          </p:nvPr>
        </p:nvSpPr>
        <p:spPr>
          <a:xfrm>
            <a:off x="475736" y="2475775"/>
            <a:ext cx="11156091" cy="402056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3" name="No_Classification">
            <a:extLst>
              <a:ext uri="{FF2B5EF4-FFF2-40B4-BE49-F238E27FC236}">
                <a16:creationId xmlns:a16="http://schemas.microsoft.com/office/drawing/2014/main" id="{FD80FE07-1E4A-4899-82A7-B27EE9D90A57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619084" y="6700691"/>
            <a:ext cx="662263" cy="579475"/>
          </a:xfrm>
          <a:prstGeom prst="rect">
            <a:avLst/>
          </a:prstGeom>
          <a:noFill/>
        </p:spPr>
        <p:txBody>
          <a:bodyPr vert="horz" lIns="47921" tIns="23876" rIns="47921" bIns="62315" rtlCol="0">
            <a:spAutoFit/>
          </a:bodyPr>
          <a:lstStyle/>
          <a:p>
            <a:endParaRPr lang="en-US" sz="3200"/>
          </a:p>
        </p:txBody>
      </p:sp>
    </p:spTree>
    <p:extLst>
      <p:ext uri="{BB962C8B-B14F-4D97-AF65-F5344CB8AC3E}">
        <p14:creationId xmlns:p14="http://schemas.microsoft.com/office/powerpoint/2010/main" val="1537056947"/>
      </p:ext>
    </p:extLst>
  </p:cSld>
  <p:clrMapOvr>
    <a:masterClrMapping/>
  </p:clrMapOvr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784CF-D377-C948-E34F-63EB1F794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737" y="1047752"/>
            <a:ext cx="11156089" cy="764573"/>
          </a:xfrm>
        </p:spPr>
        <p:txBody>
          <a:bodyPr>
            <a:normAutofit/>
          </a:bodyPr>
          <a:lstStyle>
            <a:lvl1pPr>
              <a:defRPr sz="3733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7D2305-3966-F13A-0171-A5F1441B5F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5737" y="1839343"/>
            <a:ext cx="5518665" cy="402056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138D6CF-AB5B-02F8-2A9C-29379FF84C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97600" y="1839343"/>
            <a:ext cx="5434224" cy="402056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80F2959-F9F3-793E-8135-5BEE1183B2E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8467"/>
            <a:ext cx="12192000" cy="12192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4FBC5CC-8C3B-3517-BDA0-56C5F0DCE55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89099" t="37755"/>
          <a:stretch/>
        </p:blipFill>
        <p:spPr>
          <a:xfrm>
            <a:off x="10862964" y="6093428"/>
            <a:ext cx="1329037" cy="764573"/>
          </a:xfrm>
          <a:prstGeom prst="rect">
            <a:avLst/>
          </a:prstGeom>
        </p:spPr>
      </p:pic>
      <p:sp>
        <p:nvSpPr>
          <p:cNvPr id="5" name="No_Classification">
            <a:extLst>
              <a:ext uri="{FF2B5EF4-FFF2-40B4-BE49-F238E27FC236}">
                <a16:creationId xmlns:a16="http://schemas.microsoft.com/office/drawing/2014/main" id="{6E9CD8FD-AF95-4CCF-842A-2AA9A73A86D3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619084" y="6700691"/>
            <a:ext cx="662263" cy="579475"/>
          </a:xfrm>
          <a:prstGeom prst="rect">
            <a:avLst/>
          </a:prstGeom>
          <a:noFill/>
        </p:spPr>
        <p:txBody>
          <a:bodyPr vert="horz" lIns="47921" tIns="23876" rIns="47921" bIns="62315" rtlCol="0">
            <a:spAutoFit/>
          </a:bodyPr>
          <a:lstStyle/>
          <a:p>
            <a:endParaRPr lang="en-US" sz="3200"/>
          </a:p>
        </p:txBody>
      </p:sp>
    </p:spTree>
    <p:extLst>
      <p:ext uri="{BB962C8B-B14F-4D97-AF65-F5344CB8AC3E}">
        <p14:creationId xmlns:p14="http://schemas.microsoft.com/office/powerpoint/2010/main" val="183933171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3A496F0-0FAE-4F35-810B-566977448C4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FFCC8D9-CADD-6C99-7C03-2ACFB0E62E8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513385" y="3767295"/>
            <a:ext cx="5107459" cy="1468221"/>
          </a:xfrm>
        </p:spPr>
        <p:txBody>
          <a:bodyPr anchor="b">
            <a:normAutofit/>
          </a:bodyPr>
          <a:lstStyle>
            <a:lvl1pPr algn="l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</a:t>
            </a:r>
            <a:br>
              <a:rPr lang="en-GB"/>
            </a:br>
            <a:r>
              <a:rPr lang="en-GB"/>
              <a:t>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032C953-E597-D76E-8ED0-C382B0AB98E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513385" y="5362001"/>
            <a:ext cx="5107459" cy="635400"/>
          </a:xfrm>
        </p:spPr>
        <p:txBody>
          <a:bodyPr/>
          <a:lstStyle>
            <a:lvl1pPr marL="0" indent="0" algn="l">
              <a:buNone/>
              <a:defRPr sz="3200">
                <a:solidFill>
                  <a:schemeClr val="bg1"/>
                </a:solidFill>
              </a:defRPr>
            </a:lvl1pPr>
            <a:lvl2pPr marL="609570" indent="0" algn="ctr">
              <a:buNone/>
              <a:defRPr sz="2667"/>
            </a:lvl2pPr>
            <a:lvl3pPr marL="1219140" indent="0" algn="ctr">
              <a:buNone/>
              <a:defRPr sz="2400"/>
            </a:lvl3pPr>
            <a:lvl4pPr marL="1828709" indent="0" algn="ctr">
              <a:buNone/>
              <a:defRPr sz="2133"/>
            </a:lvl4pPr>
            <a:lvl5pPr marL="2438278" indent="0" algn="ctr">
              <a:buNone/>
              <a:defRPr sz="2133"/>
            </a:lvl5pPr>
            <a:lvl6pPr marL="3047848" indent="0" algn="ctr">
              <a:buNone/>
              <a:defRPr sz="2133"/>
            </a:lvl6pPr>
            <a:lvl7pPr marL="3657418" indent="0" algn="ctr">
              <a:buNone/>
              <a:defRPr sz="2133"/>
            </a:lvl7pPr>
            <a:lvl8pPr marL="4266987" indent="0" algn="ctr">
              <a:buNone/>
              <a:defRPr sz="2133"/>
            </a:lvl8pPr>
            <a:lvl9pPr marL="4876557" indent="0" algn="ctr">
              <a:buNone/>
              <a:defRPr sz="2133"/>
            </a:lvl9pPr>
          </a:lstStyle>
          <a:p>
            <a:r>
              <a:rPr lang="en-GB"/>
              <a:t>Details here</a:t>
            </a:r>
            <a:endParaRPr lang="en-US"/>
          </a:p>
        </p:txBody>
      </p:sp>
      <p:sp>
        <p:nvSpPr>
          <p:cNvPr id="4" name="No_Classification">
            <a:extLst>
              <a:ext uri="{FF2B5EF4-FFF2-40B4-BE49-F238E27FC236}">
                <a16:creationId xmlns:a16="http://schemas.microsoft.com/office/drawing/2014/main" id="{ED1169DA-9F03-45E6-90FF-25A50AB1216C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619084" y="6700689"/>
            <a:ext cx="662263" cy="456365"/>
          </a:xfrm>
          <a:prstGeom prst="rect">
            <a:avLst/>
          </a:prstGeom>
          <a:noFill/>
        </p:spPr>
        <p:txBody>
          <a:bodyPr vert="horz" lIns="47921" tIns="23876" rIns="47921" bIns="62315" rtlCol="0">
            <a:spAutoFit/>
          </a:bodyPr>
          <a:lstStyle/>
          <a:p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3438182060"/>
      </p:ext>
    </p:extLst>
  </p:cSld>
  <p:clrMapOvr>
    <a:masterClrMapping/>
  </p:clrMapOvr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784CF-D377-C948-E34F-63EB1F794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737" y="1047752"/>
            <a:ext cx="11156089" cy="764573"/>
          </a:xfrm>
        </p:spPr>
        <p:txBody>
          <a:bodyPr>
            <a:normAutofit/>
          </a:bodyPr>
          <a:lstStyle>
            <a:lvl1pPr>
              <a:defRPr sz="3733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7D2305-3966-F13A-0171-A5F1441B5F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5737" y="2475775"/>
            <a:ext cx="5518665" cy="402056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138D6CF-AB5B-02F8-2A9C-29379FF84C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97600" y="2475775"/>
            <a:ext cx="5434224" cy="402056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8" name="Text Placeholder 14">
            <a:extLst>
              <a:ext uri="{FF2B5EF4-FFF2-40B4-BE49-F238E27FC236}">
                <a16:creationId xmlns:a16="http://schemas.microsoft.com/office/drawing/2014/main" id="{64E78D48-6970-57EA-393A-033421C8B8D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5737" y="1839341"/>
            <a:ext cx="11156091" cy="549091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lnSpc>
                <a:spcPct val="110000"/>
              </a:lnSpc>
              <a:buNone/>
              <a:defRPr sz="1867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/>
              <a:t>Sub text style – if not, move below text up</a:t>
            </a:r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80F2959-F9F3-793E-8135-5BEE1183B2E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8467"/>
            <a:ext cx="12192000" cy="12192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4FBC5CC-8C3B-3517-BDA0-56C5F0DCE55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89099" t="37755"/>
          <a:stretch/>
        </p:blipFill>
        <p:spPr>
          <a:xfrm>
            <a:off x="10862964" y="6093428"/>
            <a:ext cx="1329037" cy="764573"/>
          </a:xfrm>
          <a:prstGeom prst="rect">
            <a:avLst/>
          </a:prstGeom>
        </p:spPr>
      </p:pic>
      <p:sp>
        <p:nvSpPr>
          <p:cNvPr id="5" name="No_Classification">
            <a:extLst>
              <a:ext uri="{FF2B5EF4-FFF2-40B4-BE49-F238E27FC236}">
                <a16:creationId xmlns:a16="http://schemas.microsoft.com/office/drawing/2014/main" id="{D828B64E-CC84-4740-B87A-EE116EBB1430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619084" y="6700691"/>
            <a:ext cx="662263" cy="579475"/>
          </a:xfrm>
          <a:prstGeom prst="rect">
            <a:avLst/>
          </a:prstGeom>
          <a:noFill/>
        </p:spPr>
        <p:txBody>
          <a:bodyPr vert="horz" lIns="47921" tIns="23876" rIns="47921" bIns="62315" rtlCol="0">
            <a:spAutoFit/>
          </a:bodyPr>
          <a:lstStyle/>
          <a:p>
            <a:endParaRPr lang="en-US" sz="3200"/>
          </a:p>
        </p:txBody>
      </p:sp>
    </p:spTree>
    <p:extLst>
      <p:ext uri="{BB962C8B-B14F-4D97-AF65-F5344CB8AC3E}">
        <p14:creationId xmlns:p14="http://schemas.microsoft.com/office/powerpoint/2010/main" val="1137910759"/>
      </p:ext>
    </p:extLst>
  </p:cSld>
  <p:clrMapOvr>
    <a:masterClrMapping/>
  </p:clrMapOvr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One Content with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784CF-D377-C948-E34F-63EB1F794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737" y="1047752"/>
            <a:ext cx="11156091" cy="764573"/>
          </a:xfrm>
        </p:spPr>
        <p:txBody>
          <a:bodyPr>
            <a:normAutofit/>
          </a:bodyPr>
          <a:lstStyle>
            <a:lvl1pPr>
              <a:defRPr sz="3733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7D2305-3966-F13A-0171-A5F1441B5F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5737" y="2481838"/>
            <a:ext cx="11156091" cy="4020564"/>
          </a:xfrm>
        </p:spPr>
        <p:txBody>
          <a:bodyPr/>
          <a:lstStyle>
            <a:lvl1pPr>
              <a:lnSpc>
                <a:spcPct val="100000"/>
              </a:lnSpc>
              <a:spcBef>
                <a:spcPts val="667"/>
              </a:spcBef>
              <a:defRPr/>
            </a:lvl1pPr>
            <a:lvl2pPr>
              <a:lnSpc>
                <a:spcPct val="100000"/>
              </a:lnSpc>
              <a:spcBef>
                <a:spcPts val="667"/>
              </a:spcBef>
              <a:defRPr/>
            </a:lvl2pPr>
            <a:lvl3pPr>
              <a:lnSpc>
                <a:spcPct val="100000"/>
              </a:lnSpc>
              <a:spcBef>
                <a:spcPts val="667"/>
              </a:spcBef>
              <a:defRPr/>
            </a:lvl3pPr>
            <a:lvl4pPr>
              <a:lnSpc>
                <a:spcPct val="100000"/>
              </a:lnSpc>
              <a:spcBef>
                <a:spcPts val="667"/>
              </a:spcBef>
              <a:defRPr/>
            </a:lvl4pPr>
            <a:lvl5pPr>
              <a:lnSpc>
                <a:spcPct val="100000"/>
              </a:lnSpc>
              <a:spcBef>
                <a:spcPts val="667"/>
              </a:spcBef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2D2478B-95ED-8C30-DFCD-7F2B2149046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8467"/>
            <a:ext cx="12192000" cy="1219200"/>
          </a:xfrm>
          <a:prstGeom prst="rect">
            <a:avLst/>
          </a:prstGeom>
        </p:spPr>
      </p:pic>
      <p:sp>
        <p:nvSpPr>
          <p:cNvPr id="9" name="Text Placeholder 14">
            <a:extLst>
              <a:ext uri="{FF2B5EF4-FFF2-40B4-BE49-F238E27FC236}">
                <a16:creationId xmlns:a16="http://schemas.microsoft.com/office/drawing/2014/main" id="{BE1F5D84-93C0-C20E-45B1-75D343F91A3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5737" y="1839342"/>
            <a:ext cx="11156091" cy="549092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lnSpc>
                <a:spcPct val="110000"/>
              </a:lnSpc>
              <a:spcBef>
                <a:spcPts val="667"/>
              </a:spcBef>
              <a:buNone/>
              <a:defRPr sz="1867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/>
              <a:t>Subheading option</a:t>
            </a:r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B3C9C53-CD0C-96BE-155C-040445E15E8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89099" t="37755"/>
          <a:stretch/>
        </p:blipFill>
        <p:spPr>
          <a:xfrm>
            <a:off x="10862964" y="6093428"/>
            <a:ext cx="1329037" cy="764573"/>
          </a:xfrm>
          <a:prstGeom prst="rect">
            <a:avLst/>
          </a:prstGeom>
        </p:spPr>
      </p:pic>
      <p:sp>
        <p:nvSpPr>
          <p:cNvPr id="4" name="No_Classification">
            <a:extLst>
              <a:ext uri="{FF2B5EF4-FFF2-40B4-BE49-F238E27FC236}">
                <a16:creationId xmlns:a16="http://schemas.microsoft.com/office/drawing/2014/main" id="{79AA4D95-0068-427C-924A-C73F6D430B21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619084" y="6700691"/>
            <a:ext cx="662263" cy="579475"/>
          </a:xfrm>
          <a:prstGeom prst="rect">
            <a:avLst/>
          </a:prstGeom>
          <a:noFill/>
        </p:spPr>
        <p:txBody>
          <a:bodyPr vert="horz" lIns="47921" tIns="23876" rIns="47921" bIns="62315" rtlCol="0">
            <a:spAutoFit/>
          </a:bodyPr>
          <a:lstStyle/>
          <a:p>
            <a:endParaRPr lang="en-US" sz="3200"/>
          </a:p>
        </p:txBody>
      </p:sp>
    </p:spTree>
    <p:extLst>
      <p:ext uri="{BB962C8B-B14F-4D97-AF65-F5344CB8AC3E}">
        <p14:creationId xmlns:p14="http://schemas.microsoft.com/office/powerpoint/2010/main" val="1065473971"/>
      </p:ext>
    </p:extLst>
  </p:cSld>
  <p:clrMapOvr>
    <a:masterClrMapping/>
  </p:clrMapOvr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On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784CF-D377-C948-E34F-63EB1F794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737" y="1047752"/>
            <a:ext cx="11156091" cy="764573"/>
          </a:xfrm>
        </p:spPr>
        <p:txBody>
          <a:bodyPr>
            <a:normAutofit/>
          </a:bodyPr>
          <a:lstStyle>
            <a:lvl1pPr>
              <a:defRPr sz="3733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7D2305-3966-F13A-0171-A5F1441B5F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5737" y="1850387"/>
            <a:ext cx="11156091" cy="4020564"/>
          </a:xfrm>
        </p:spPr>
        <p:txBody>
          <a:bodyPr/>
          <a:lstStyle>
            <a:lvl1pPr>
              <a:lnSpc>
                <a:spcPct val="100000"/>
              </a:lnSpc>
              <a:spcBef>
                <a:spcPts val="667"/>
              </a:spcBef>
              <a:defRPr/>
            </a:lvl1pPr>
            <a:lvl2pPr>
              <a:lnSpc>
                <a:spcPct val="100000"/>
              </a:lnSpc>
              <a:spcBef>
                <a:spcPts val="667"/>
              </a:spcBef>
              <a:defRPr/>
            </a:lvl2pPr>
            <a:lvl3pPr>
              <a:lnSpc>
                <a:spcPct val="100000"/>
              </a:lnSpc>
              <a:spcBef>
                <a:spcPts val="667"/>
              </a:spcBef>
              <a:defRPr/>
            </a:lvl3pPr>
            <a:lvl4pPr>
              <a:lnSpc>
                <a:spcPct val="100000"/>
              </a:lnSpc>
              <a:spcBef>
                <a:spcPts val="667"/>
              </a:spcBef>
              <a:defRPr/>
            </a:lvl4pPr>
            <a:lvl5pPr>
              <a:lnSpc>
                <a:spcPct val="100000"/>
              </a:lnSpc>
              <a:spcBef>
                <a:spcPts val="667"/>
              </a:spcBef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2D2478B-95ED-8C30-DFCD-7F2B2149046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8467"/>
            <a:ext cx="12192000" cy="12192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B3C9C53-CD0C-96BE-155C-040445E15E8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89099" t="37755"/>
          <a:stretch/>
        </p:blipFill>
        <p:spPr>
          <a:xfrm>
            <a:off x="10862964" y="6093428"/>
            <a:ext cx="1329037" cy="764573"/>
          </a:xfrm>
          <a:prstGeom prst="rect">
            <a:avLst/>
          </a:prstGeom>
        </p:spPr>
      </p:pic>
      <p:sp>
        <p:nvSpPr>
          <p:cNvPr id="4" name="No_Classification">
            <a:extLst>
              <a:ext uri="{FF2B5EF4-FFF2-40B4-BE49-F238E27FC236}">
                <a16:creationId xmlns:a16="http://schemas.microsoft.com/office/drawing/2014/main" id="{1CFED849-1C92-4176-9FE3-DC89CD659CE5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619084" y="6700691"/>
            <a:ext cx="662263" cy="579475"/>
          </a:xfrm>
          <a:prstGeom prst="rect">
            <a:avLst/>
          </a:prstGeom>
          <a:noFill/>
        </p:spPr>
        <p:txBody>
          <a:bodyPr vert="horz" lIns="47921" tIns="23876" rIns="47921" bIns="62315" rtlCol="0">
            <a:spAutoFit/>
          </a:bodyPr>
          <a:lstStyle/>
          <a:p>
            <a:endParaRPr lang="en-US" sz="3200"/>
          </a:p>
        </p:txBody>
      </p:sp>
    </p:spTree>
    <p:extLst>
      <p:ext uri="{BB962C8B-B14F-4D97-AF65-F5344CB8AC3E}">
        <p14:creationId xmlns:p14="http://schemas.microsoft.com/office/powerpoint/2010/main" val="1820296630"/>
      </p:ext>
    </p:extLst>
  </p:cSld>
  <p:clrMapOvr>
    <a:masterClrMapping/>
  </p:clrMapOvr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3A496F0-0FAE-4F35-810B-566977448C4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FFCC8D9-CADD-6C99-7C03-2ACFB0E62E8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513385" y="3767295"/>
            <a:ext cx="5107459" cy="1468221"/>
          </a:xfrm>
        </p:spPr>
        <p:txBody>
          <a:bodyPr anchor="b">
            <a:normAutofit/>
          </a:bodyPr>
          <a:lstStyle>
            <a:lvl1pPr algn="l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</a:t>
            </a:r>
            <a:br>
              <a:rPr lang="en-GB"/>
            </a:br>
            <a:r>
              <a:rPr lang="en-GB"/>
              <a:t>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032C953-E597-D76E-8ED0-C382B0AB98E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513385" y="5362001"/>
            <a:ext cx="5107459" cy="635400"/>
          </a:xfrm>
        </p:spPr>
        <p:txBody>
          <a:bodyPr/>
          <a:lstStyle>
            <a:lvl1pPr marL="0" indent="0" algn="l">
              <a:buNone/>
              <a:defRPr sz="3200">
                <a:solidFill>
                  <a:schemeClr val="bg1"/>
                </a:solidFill>
              </a:defRPr>
            </a:lvl1pPr>
            <a:lvl2pPr marL="609570" indent="0" algn="ctr">
              <a:buNone/>
              <a:defRPr sz="2667"/>
            </a:lvl2pPr>
            <a:lvl3pPr marL="1219140" indent="0" algn="ctr">
              <a:buNone/>
              <a:defRPr sz="2400"/>
            </a:lvl3pPr>
            <a:lvl4pPr marL="1828709" indent="0" algn="ctr">
              <a:buNone/>
              <a:defRPr sz="2133"/>
            </a:lvl4pPr>
            <a:lvl5pPr marL="2438278" indent="0" algn="ctr">
              <a:buNone/>
              <a:defRPr sz="2133"/>
            </a:lvl5pPr>
            <a:lvl6pPr marL="3047848" indent="0" algn="ctr">
              <a:buNone/>
              <a:defRPr sz="2133"/>
            </a:lvl6pPr>
            <a:lvl7pPr marL="3657418" indent="0" algn="ctr">
              <a:buNone/>
              <a:defRPr sz="2133"/>
            </a:lvl7pPr>
            <a:lvl8pPr marL="4266987" indent="0" algn="ctr">
              <a:buNone/>
              <a:defRPr sz="2133"/>
            </a:lvl8pPr>
            <a:lvl9pPr marL="4876557" indent="0" algn="ctr">
              <a:buNone/>
              <a:defRPr sz="2133"/>
            </a:lvl9pPr>
          </a:lstStyle>
          <a:p>
            <a:r>
              <a:rPr lang="en-GB"/>
              <a:t>Details here</a:t>
            </a:r>
            <a:endParaRPr lang="en-US"/>
          </a:p>
        </p:txBody>
      </p:sp>
      <p:sp>
        <p:nvSpPr>
          <p:cNvPr id="4" name="No_Classification">
            <a:extLst>
              <a:ext uri="{FF2B5EF4-FFF2-40B4-BE49-F238E27FC236}">
                <a16:creationId xmlns:a16="http://schemas.microsoft.com/office/drawing/2014/main" id="{7F6EF059-FA9C-D006-9DB7-8A8392B9FE20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619084" y="6700691"/>
            <a:ext cx="662263" cy="579475"/>
          </a:xfrm>
          <a:prstGeom prst="rect">
            <a:avLst/>
          </a:prstGeom>
          <a:noFill/>
        </p:spPr>
        <p:txBody>
          <a:bodyPr vert="horz" lIns="47921" tIns="23876" rIns="47921" bIns="62315" rtlCol="0">
            <a:spAutoFit/>
          </a:bodyPr>
          <a:lstStyle/>
          <a:p>
            <a:endParaRPr lang="en-GB" sz="3200"/>
          </a:p>
        </p:txBody>
      </p:sp>
    </p:spTree>
    <p:extLst>
      <p:ext uri="{BB962C8B-B14F-4D97-AF65-F5344CB8AC3E}">
        <p14:creationId xmlns:p14="http://schemas.microsoft.com/office/powerpoint/2010/main" val="3048420575"/>
      </p:ext>
    </p:extLst>
  </p:cSld>
  <p:clrMapOvr>
    <a:masterClrMapping/>
  </p:clrMapOvr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brea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3B590CC-A3DB-4186-CEA7-C0B0E49BB9C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4588E09-639D-C953-EF61-FDD8B0FE40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6722" y="2973485"/>
            <a:ext cx="4851399" cy="1325033"/>
          </a:xfrm>
        </p:spPr>
        <p:txBody>
          <a:bodyPr>
            <a:normAutofit/>
          </a:bodyPr>
          <a:lstStyle>
            <a:lvl1pPr>
              <a:defRPr sz="4800"/>
            </a:lvl1pPr>
          </a:lstStyle>
          <a:p>
            <a:r>
              <a:rPr lang="en-GB"/>
              <a:t>Section </a:t>
            </a:r>
            <a:br>
              <a:rPr lang="en-GB"/>
            </a:br>
            <a:r>
              <a:rPr lang="en-GB"/>
              <a:t>break title</a:t>
            </a:r>
            <a:endParaRPr lang="en-US"/>
          </a:p>
        </p:txBody>
      </p:sp>
      <p:sp>
        <p:nvSpPr>
          <p:cNvPr id="3" name="No_Classification">
            <a:extLst>
              <a:ext uri="{FF2B5EF4-FFF2-40B4-BE49-F238E27FC236}">
                <a16:creationId xmlns:a16="http://schemas.microsoft.com/office/drawing/2014/main" id="{565EE02A-CFED-B723-56F4-8643A257DBAF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619084" y="6700691"/>
            <a:ext cx="662263" cy="579475"/>
          </a:xfrm>
          <a:prstGeom prst="rect">
            <a:avLst/>
          </a:prstGeom>
          <a:noFill/>
        </p:spPr>
        <p:txBody>
          <a:bodyPr vert="horz" lIns="47921" tIns="23876" rIns="47921" bIns="62315" rtlCol="0">
            <a:spAutoFit/>
          </a:bodyPr>
          <a:lstStyle/>
          <a:p>
            <a:endParaRPr lang="en-GB" sz="3200"/>
          </a:p>
        </p:txBody>
      </p:sp>
    </p:spTree>
    <p:extLst>
      <p:ext uri="{BB962C8B-B14F-4D97-AF65-F5344CB8AC3E}">
        <p14:creationId xmlns:p14="http://schemas.microsoft.com/office/powerpoint/2010/main" val="3990879593"/>
      </p:ext>
    </p:extLst>
  </p:cSld>
  <p:clrMapOvr>
    <a:masterClrMapping/>
  </p:clrMapOvr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Hold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3B590CC-A3DB-4186-CEA7-C0B0E49BB9C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596AEFF5-B890-D1B7-8893-872F599A45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738" y="1518013"/>
            <a:ext cx="8563761" cy="764573"/>
          </a:xfrm>
        </p:spPr>
        <p:txBody>
          <a:bodyPr>
            <a:normAutofit/>
          </a:bodyPr>
          <a:lstStyle>
            <a:lvl1pPr>
              <a:defRPr sz="3733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B0CFF5BF-6669-4A23-944D-611811A4054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5738" y="2320647"/>
            <a:ext cx="8563761" cy="3174460"/>
          </a:xfrm>
        </p:spPr>
        <p:txBody>
          <a:bodyPr/>
          <a:lstStyle>
            <a:lvl1pPr>
              <a:lnSpc>
                <a:spcPct val="100000"/>
              </a:lnSpc>
              <a:spcBef>
                <a:spcPts val="667"/>
              </a:spcBef>
              <a:defRPr>
                <a:solidFill>
                  <a:schemeClr val="bg1"/>
                </a:solidFill>
              </a:defRPr>
            </a:lvl1pPr>
            <a:lvl2pPr>
              <a:lnSpc>
                <a:spcPct val="100000"/>
              </a:lnSpc>
              <a:spcBef>
                <a:spcPts val="667"/>
              </a:spcBef>
              <a:defRPr>
                <a:solidFill>
                  <a:schemeClr val="bg1"/>
                </a:solidFill>
              </a:defRPr>
            </a:lvl2pPr>
            <a:lvl3pPr>
              <a:lnSpc>
                <a:spcPct val="100000"/>
              </a:lnSpc>
              <a:spcBef>
                <a:spcPts val="667"/>
              </a:spcBef>
              <a:defRPr>
                <a:solidFill>
                  <a:schemeClr val="bg1"/>
                </a:solidFill>
              </a:defRPr>
            </a:lvl3pPr>
            <a:lvl4pPr>
              <a:lnSpc>
                <a:spcPct val="100000"/>
              </a:lnSpc>
              <a:spcBef>
                <a:spcPts val="667"/>
              </a:spcBef>
              <a:defRPr>
                <a:solidFill>
                  <a:schemeClr val="bg1"/>
                </a:solidFill>
              </a:defRPr>
            </a:lvl4pPr>
            <a:lvl5pPr>
              <a:lnSpc>
                <a:spcPct val="100000"/>
              </a:lnSpc>
              <a:spcBef>
                <a:spcPts val="667"/>
              </a:spcBef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2" name="No_Classification">
            <a:extLst>
              <a:ext uri="{FF2B5EF4-FFF2-40B4-BE49-F238E27FC236}">
                <a16:creationId xmlns:a16="http://schemas.microsoft.com/office/drawing/2014/main" id="{475B3213-DD69-616E-90AB-ECCCBECF5642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619084" y="6700691"/>
            <a:ext cx="662263" cy="579475"/>
          </a:xfrm>
          <a:prstGeom prst="rect">
            <a:avLst/>
          </a:prstGeom>
          <a:noFill/>
        </p:spPr>
        <p:txBody>
          <a:bodyPr vert="horz" lIns="47921" tIns="23876" rIns="47921" bIns="62315" rtlCol="0">
            <a:spAutoFit/>
          </a:bodyPr>
          <a:lstStyle/>
          <a:p>
            <a:endParaRPr lang="en-GB" sz="3200"/>
          </a:p>
        </p:txBody>
      </p:sp>
    </p:spTree>
    <p:extLst>
      <p:ext uri="{BB962C8B-B14F-4D97-AF65-F5344CB8AC3E}">
        <p14:creationId xmlns:p14="http://schemas.microsoft.com/office/powerpoint/2010/main" val="1647787949"/>
      </p:ext>
    </p:extLst>
  </p:cSld>
  <p:clrMapOvr>
    <a:masterClrMapping/>
  </p:clrMapOvr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One Content with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784CF-D377-C948-E34F-63EB1F794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737" y="1047752"/>
            <a:ext cx="11156091" cy="764573"/>
          </a:xfrm>
        </p:spPr>
        <p:txBody>
          <a:bodyPr>
            <a:normAutofit/>
          </a:bodyPr>
          <a:lstStyle>
            <a:lvl1pPr>
              <a:defRPr sz="3733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7D2305-3966-F13A-0171-A5F1441B5F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5737" y="2481838"/>
            <a:ext cx="11156091" cy="4020564"/>
          </a:xfrm>
        </p:spPr>
        <p:txBody>
          <a:bodyPr/>
          <a:lstStyle>
            <a:lvl1pPr>
              <a:lnSpc>
                <a:spcPct val="100000"/>
              </a:lnSpc>
              <a:spcBef>
                <a:spcPts val="667"/>
              </a:spcBef>
              <a:defRPr/>
            </a:lvl1pPr>
            <a:lvl2pPr>
              <a:lnSpc>
                <a:spcPct val="100000"/>
              </a:lnSpc>
              <a:spcBef>
                <a:spcPts val="667"/>
              </a:spcBef>
              <a:defRPr/>
            </a:lvl2pPr>
            <a:lvl3pPr>
              <a:lnSpc>
                <a:spcPct val="100000"/>
              </a:lnSpc>
              <a:spcBef>
                <a:spcPts val="667"/>
              </a:spcBef>
              <a:defRPr/>
            </a:lvl3pPr>
            <a:lvl4pPr>
              <a:lnSpc>
                <a:spcPct val="100000"/>
              </a:lnSpc>
              <a:spcBef>
                <a:spcPts val="667"/>
              </a:spcBef>
              <a:defRPr/>
            </a:lvl4pPr>
            <a:lvl5pPr>
              <a:lnSpc>
                <a:spcPct val="100000"/>
              </a:lnSpc>
              <a:spcBef>
                <a:spcPts val="667"/>
              </a:spcBef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2D2478B-95ED-8C30-DFCD-7F2B2149046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8467"/>
            <a:ext cx="12192000" cy="1219200"/>
          </a:xfrm>
          <a:prstGeom prst="rect">
            <a:avLst/>
          </a:prstGeom>
        </p:spPr>
      </p:pic>
      <p:sp>
        <p:nvSpPr>
          <p:cNvPr id="9" name="Text Placeholder 14">
            <a:extLst>
              <a:ext uri="{FF2B5EF4-FFF2-40B4-BE49-F238E27FC236}">
                <a16:creationId xmlns:a16="http://schemas.microsoft.com/office/drawing/2014/main" id="{BE1F5D84-93C0-C20E-45B1-75D343F91A3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5737" y="1839342"/>
            <a:ext cx="11156091" cy="549092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lnSpc>
                <a:spcPct val="110000"/>
              </a:lnSpc>
              <a:spcBef>
                <a:spcPts val="667"/>
              </a:spcBef>
              <a:buNone/>
              <a:defRPr sz="1867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/>
              <a:t>Subheading option</a:t>
            </a:r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B3C9C53-CD0C-96BE-155C-040445E15E8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89099" t="37755"/>
          <a:stretch/>
        </p:blipFill>
        <p:spPr>
          <a:xfrm>
            <a:off x="10862964" y="6093428"/>
            <a:ext cx="1329037" cy="764573"/>
          </a:xfrm>
          <a:prstGeom prst="rect">
            <a:avLst/>
          </a:prstGeom>
        </p:spPr>
      </p:pic>
      <p:sp>
        <p:nvSpPr>
          <p:cNvPr id="4" name="No_Classification">
            <a:extLst>
              <a:ext uri="{FF2B5EF4-FFF2-40B4-BE49-F238E27FC236}">
                <a16:creationId xmlns:a16="http://schemas.microsoft.com/office/drawing/2014/main" id="{BB1D729F-0A0D-B35C-1AF3-A2822709097C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619084" y="6700691"/>
            <a:ext cx="662263" cy="579475"/>
          </a:xfrm>
          <a:prstGeom prst="rect">
            <a:avLst/>
          </a:prstGeom>
          <a:noFill/>
        </p:spPr>
        <p:txBody>
          <a:bodyPr vert="horz" lIns="47921" tIns="23876" rIns="47921" bIns="62315" rtlCol="0">
            <a:spAutoFit/>
          </a:bodyPr>
          <a:lstStyle/>
          <a:p>
            <a:endParaRPr lang="en-GB" sz="3200"/>
          </a:p>
        </p:txBody>
      </p:sp>
    </p:spTree>
    <p:extLst>
      <p:ext uri="{BB962C8B-B14F-4D97-AF65-F5344CB8AC3E}">
        <p14:creationId xmlns:p14="http://schemas.microsoft.com/office/powerpoint/2010/main" val="4155622741"/>
      </p:ext>
    </p:extLst>
  </p:cSld>
  <p:clrMapOvr>
    <a:masterClrMapping/>
  </p:clrMapOvr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On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784CF-D377-C948-E34F-63EB1F794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737" y="1047752"/>
            <a:ext cx="11156091" cy="764573"/>
          </a:xfrm>
        </p:spPr>
        <p:txBody>
          <a:bodyPr>
            <a:normAutofit/>
          </a:bodyPr>
          <a:lstStyle>
            <a:lvl1pPr>
              <a:defRPr sz="3733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7D2305-3966-F13A-0171-A5F1441B5F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5737" y="1850387"/>
            <a:ext cx="11156091" cy="4020564"/>
          </a:xfrm>
        </p:spPr>
        <p:txBody>
          <a:bodyPr/>
          <a:lstStyle>
            <a:lvl1pPr>
              <a:lnSpc>
                <a:spcPct val="100000"/>
              </a:lnSpc>
              <a:spcBef>
                <a:spcPts val="667"/>
              </a:spcBef>
              <a:defRPr/>
            </a:lvl1pPr>
            <a:lvl2pPr>
              <a:lnSpc>
                <a:spcPct val="100000"/>
              </a:lnSpc>
              <a:spcBef>
                <a:spcPts val="667"/>
              </a:spcBef>
              <a:defRPr/>
            </a:lvl2pPr>
            <a:lvl3pPr>
              <a:lnSpc>
                <a:spcPct val="100000"/>
              </a:lnSpc>
              <a:spcBef>
                <a:spcPts val="667"/>
              </a:spcBef>
              <a:defRPr/>
            </a:lvl3pPr>
            <a:lvl4pPr>
              <a:lnSpc>
                <a:spcPct val="100000"/>
              </a:lnSpc>
              <a:spcBef>
                <a:spcPts val="667"/>
              </a:spcBef>
              <a:defRPr/>
            </a:lvl4pPr>
            <a:lvl5pPr>
              <a:lnSpc>
                <a:spcPct val="100000"/>
              </a:lnSpc>
              <a:spcBef>
                <a:spcPts val="667"/>
              </a:spcBef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2D2478B-95ED-8C30-DFCD-7F2B2149046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8467"/>
            <a:ext cx="12192000" cy="12192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B3C9C53-CD0C-96BE-155C-040445E15E8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89099" t="37755"/>
          <a:stretch/>
        </p:blipFill>
        <p:spPr>
          <a:xfrm>
            <a:off x="10862964" y="6093428"/>
            <a:ext cx="1329037" cy="764573"/>
          </a:xfrm>
          <a:prstGeom prst="rect">
            <a:avLst/>
          </a:prstGeom>
        </p:spPr>
      </p:pic>
      <p:sp>
        <p:nvSpPr>
          <p:cNvPr id="4" name="No_Classification">
            <a:extLst>
              <a:ext uri="{FF2B5EF4-FFF2-40B4-BE49-F238E27FC236}">
                <a16:creationId xmlns:a16="http://schemas.microsoft.com/office/drawing/2014/main" id="{3D3722D7-CA55-A611-7AF6-DE19BE416BA6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619084" y="6700691"/>
            <a:ext cx="662263" cy="579475"/>
          </a:xfrm>
          <a:prstGeom prst="rect">
            <a:avLst/>
          </a:prstGeom>
          <a:noFill/>
        </p:spPr>
        <p:txBody>
          <a:bodyPr vert="horz" lIns="47921" tIns="23876" rIns="47921" bIns="62315" rtlCol="0">
            <a:spAutoFit/>
          </a:bodyPr>
          <a:lstStyle/>
          <a:p>
            <a:endParaRPr lang="en-GB" sz="3200"/>
          </a:p>
        </p:txBody>
      </p:sp>
    </p:spTree>
    <p:extLst>
      <p:ext uri="{BB962C8B-B14F-4D97-AF65-F5344CB8AC3E}">
        <p14:creationId xmlns:p14="http://schemas.microsoft.com/office/powerpoint/2010/main" val="2791141127"/>
      </p:ext>
    </p:extLst>
  </p:cSld>
  <p:clrMapOvr>
    <a:masterClrMapping/>
  </p:clrMapOvr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wo Content with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784CF-D377-C948-E34F-63EB1F794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737" y="1047752"/>
            <a:ext cx="11156089" cy="764573"/>
          </a:xfrm>
        </p:spPr>
        <p:txBody>
          <a:bodyPr>
            <a:normAutofit/>
          </a:bodyPr>
          <a:lstStyle>
            <a:lvl1pPr>
              <a:defRPr sz="3733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7D2305-3966-F13A-0171-A5F1441B5F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5737" y="2475775"/>
            <a:ext cx="5518665" cy="4020564"/>
          </a:xfrm>
        </p:spPr>
        <p:txBody>
          <a:bodyPr/>
          <a:lstStyle>
            <a:lvl1pPr>
              <a:spcBef>
                <a:spcPts val="667"/>
              </a:spcBef>
              <a:defRPr/>
            </a:lvl1pPr>
            <a:lvl2pPr>
              <a:spcBef>
                <a:spcPts val="667"/>
              </a:spcBef>
              <a:defRPr/>
            </a:lvl2pPr>
            <a:lvl3pPr>
              <a:spcBef>
                <a:spcPts val="667"/>
              </a:spcBef>
              <a:defRPr/>
            </a:lvl3pPr>
            <a:lvl4pPr>
              <a:spcBef>
                <a:spcPts val="667"/>
              </a:spcBef>
              <a:defRPr/>
            </a:lvl4pPr>
            <a:lvl5pPr>
              <a:spcBef>
                <a:spcPts val="667"/>
              </a:spcBef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138D6CF-AB5B-02F8-2A9C-29379FF84C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97600" y="2475775"/>
            <a:ext cx="5434224" cy="4020564"/>
          </a:xfrm>
        </p:spPr>
        <p:txBody>
          <a:bodyPr/>
          <a:lstStyle>
            <a:lvl1pPr>
              <a:spcBef>
                <a:spcPts val="667"/>
              </a:spcBef>
              <a:defRPr/>
            </a:lvl1pPr>
            <a:lvl2pPr>
              <a:spcBef>
                <a:spcPts val="667"/>
              </a:spcBef>
              <a:defRPr/>
            </a:lvl2pPr>
            <a:lvl3pPr>
              <a:spcBef>
                <a:spcPts val="667"/>
              </a:spcBef>
              <a:defRPr/>
            </a:lvl3pPr>
            <a:lvl4pPr>
              <a:spcBef>
                <a:spcPts val="667"/>
              </a:spcBef>
              <a:defRPr/>
            </a:lvl4pPr>
            <a:lvl5pPr>
              <a:spcBef>
                <a:spcPts val="667"/>
              </a:spcBef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8" name="Text Placeholder 14">
            <a:extLst>
              <a:ext uri="{FF2B5EF4-FFF2-40B4-BE49-F238E27FC236}">
                <a16:creationId xmlns:a16="http://schemas.microsoft.com/office/drawing/2014/main" id="{64E78D48-6970-57EA-393A-033421C8B8D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5737" y="1839341"/>
            <a:ext cx="11156091" cy="549091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lnSpc>
                <a:spcPct val="110000"/>
              </a:lnSpc>
              <a:spcBef>
                <a:spcPts val="667"/>
              </a:spcBef>
              <a:buNone/>
              <a:defRPr sz="1867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/>
              <a:t>Subheading option</a:t>
            </a:r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80F2959-F9F3-793E-8135-5BEE1183B2E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8467"/>
            <a:ext cx="12192000" cy="12192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4FBC5CC-8C3B-3517-BDA0-56C5F0DCE55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89099" t="37755"/>
          <a:stretch/>
        </p:blipFill>
        <p:spPr>
          <a:xfrm>
            <a:off x="10862964" y="6093428"/>
            <a:ext cx="1329037" cy="764573"/>
          </a:xfrm>
          <a:prstGeom prst="rect">
            <a:avLst/>
          </a:prstGeom>
        </p:spPr>
      </p:pic>
      <p:sp>
        <p:nvSpPr>
          <p:cNvPr id="5" name="No_Classification">
            <a:extLst>
              <a:ext uri="{FF2B5EF4-FFF2-40B4-BE49-F238E27FC236}">
                <a16:creationId xmlns:a16="http://schemas.microsoft.com/office/drawing/2014/main" id="{AB41C092-8935-72A5-69B2-97B8CC2E361F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619084" y="6700691"/>
            <a:ext cx="662263" cy="579475"/>
          </a:xfrm>
          <a:prstGeom prst="rect">
            <a:avLst/>
          </a:prstGeom>
          <a:noFill/>
        </p:spPr>
        <p:txBody>
          <a:bodyPr vert="horz" lIns="47921" tIns="23876" rIns="47921" bIns="62315" rtlCol="0">
            <a:spAutoFit/>
          </a:bodyPr>
          <a:lstStyle/>
          <a:p>
            <a:endParaRPr lang="en-GB" sz="3200"/>
          </a:p>
        </p:txBody>
      </p:sp>
    </p:spTree>
    <p:extLst>
      <p:ext uri="{BB962C8B-B14F-4D97-AF65-F5344CB8AC3E}">
        <p14:creationId xmlns:p14="http://schemas.microsoft.com/office/powerpoint/2010/main" val="1115388793"/>
      </p:ext>
    </p:extLst>
  </p:cSld>
  <p:clrMapOvr>
    <a:masterClrMapping/>
  </p:clrMapOvr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784CF-D377-C948-E34F-63EB1F794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737" y="1047752"/>
            <a:ext cx="11156089" cy="764573"/>
          </a:xfrm>
        </p:spPr>
        <p:txBody>
          <a:bodyPr>
            <a:normAutofit/>
          </a:bodyPr>
          <a:lstStyle>
            <a:lvl1pPr>
              <a:defRPr sz="3733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7D2305-3966-F13A-0171-A5F1441B5F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5737" y="1850387"/>
            <a:ext cx="5518665" cy="4020564"/>
          </a:xfrm>
        </p:spPr>
        <p:txBody>
          <a:bodyPr/>
          <a:lstStyle>
            <a:lvl1pPr>
              <a:spcBef>
                <a:spcPts val="667"/>
              </a:spcBef>
              <a:defRPr/>
            </a:lvl1pPr>
            <a:lvl2pPr>
              <a:spcBef>
                <a:spcPts val="667"/>
              </a:spcBef>
              <a:defRPr/>
            </a:lvl2pPr>
            <a:lvl3pPr>
              <a:spcBef>
                <a:spcPts val="667"/>
              </a:spcBef>
              <a:defRPr/>
            </a:lvl3pPr>
            <a:lvl4pPr>
              <a:spcBef>
                <a:spcPts val="667"/>
              </a:spcBef>
              <a:defRPr/>
            </a:lvl4pPr>
            <a:lvl5pPr>
              <a:spcBef>
                <a:spcPts val="667"/>
              </a:spcBef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138D6CF-AB5B-02F8-2A9C-29379FF84C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97600" y="1850387"/>
            <a:ext cx="5434224" cy="4020564"/>
          </a:xfrm>
        </p:spPr>
        <p:txBody>
          <a:bodyPr/>
          <a:lstStyle>
            <a:lvl1pPr>
              <a:spcBef>
                <a:spcPts val="667"/>
              </a:spcBef>
              <a:defRPr/>
            </a:lvl1pPr>
            <a:lvl2pPr>
              <a:spcBef>
                <a:spcPts val="667"/>
              </a:spcBef>
              <a:defRPr/>
            </a:lvl2pPr>
            <a:lvl3pPr>
              <a:spcBef>
                <a:spcPts val="667"/>
              </a:spcBef>
              <a:defRPr/>
            </a:lvl3pPr>
            <a:lvl4pPr>
              <a:spcBef>
                <a:spcPts val="667"/>
              </a:spcBef>
              <a:defRPr/>
            </a:lvl4pPr>
            <a:lvl5pPr>
              <a:spcBef>
                <a:spcPts val="667"/>
              </a:spcBef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80F2959-F9F3-793E-8135-5BEE1183B2E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8467"/>
            <a:ext cx="12192000" cy="12192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4FBC5CC-8C3B-3517-BDA0-56C5F0DCE55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89099" t="37755"/>
          <a:stretch/>
        </p:blipFill>
        <p:spPr>
          <a:xfrm>
            <a:off x="10862964" y="6093428"/>
            <a:ext cx="1329037" cy="764573"/>
          </a:xfrm>
          <a:prstGeom prst="rect">
            <a:avLst/>
          </a:prstGeom>
        </p:spPr>
      </p:pic>
      <p:sp>
        <p:nvSpPr>
          <p:cNvPr id="5" name="No_Classification">
            <a:extLst>
              <a:ext uri="{FF2B5EF4-FFF2-40B4-BE49-F238E27FC236}">
                <a16:creationId xmlns:a16="http://schemas.microsoft.com/office/drawing/2014/main" id="{B3E6E41B-35E7-74DD-EFCE-048B0095FC57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619084" y="6700691"/>
            <a:ext cx="662263" cy="579475"/>
          </a:xfrm>
          <a:prstGeom prst="rect">
            <a:avLst/>
          </a:prstGeom>
          <a:noFill/>
        </p:spPr>
        <p:txBody>
          <a:bodyPr vert="horz" lIns="47921" tIns="23876" rIns="47921" bIns="62315" rtlCol="0">
            <a:spAutoFit/>
          </a:bodyPr>
          <a:lstStyle/>
          <a:p>
            <a:endParaRPr lang="en-GB" sz="3200"/>
          </a:p>
        </p:txBody>
      </p:sp>
    </p:spTree>
    <p:extLst>
      <p:ext uri="{BB962C8B-B14F-4D97-AF65-F5344CB8AC3E}">
        <p14:creationId xmlns:p14="http://schemas.microsoft.com/office/powerpoint/2010/main" val="303844084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Word slide - standard NHSI">
  <p:cSld name="Word slide - standard NHSI"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20"/>
          <p:cNvSpPr txBox="1">
            <a:spLocks noGrp="1"/>
          </p:cNvSpPr>
          <p:nvPr>
            <p:ph type="body" idx="1"/>
          </p:nvPr>
        </p:nvSpPr>
        <p:spPr>
          <a:xfrm>
            <a:off x="505927" y="1343804"/>
            <a:ext cx="11122000" cy="224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609585" marR="0" lvl="0" indent="-423323" algn="l" rtl="0">
              <a:lnSpc>
                <a:spcPct val="90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1219170" marR="0" lvl="1" indent="-423323" algn="l" rtl="0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828754" marR="0" lvl="2" indent="-423323" algn="l" rtl="0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2438339" marR="0" lvl="3" indent="-423323" algn="l" rtl="0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3047924" marR="0" lvl="4" indent="-423323" algn="l" rtl="0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657509" marR="0" lvl="5" indent="-457189" algn="l" rtl="0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4267093" marR="0" lvl="6" indent="-457189" algn="l" rtl="0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876678" marR="0" lvl="7" indent="-457189" algn="l" rtl="0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5486263" marR="0" lvl="8" indent="-457189" algn="l" rtl="0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9" name="Google Shape;99;p20"/>
          <p:cNvSpPr txBox="1"/>
          <p:nvPr/>
        </p:nvSpPr>
        <p:spPr>
          <a:xfrm>
            <a:off x="388419" y="6372537"/>
            <a:ext cx="863200" cy="3692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600" b="0" i="0" u="none" strike="noStrike" cap="none">
                <a:solidFill>
                  <a:srgbClr val="ACB5BD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r>
              <a:rPr lang="en-GB" sz="1600" b="0" i="0" u="none" strike="noStrike" cap="none">
                <a:solidFill>
                  <a:srgbClr val="ACB5BD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600" b="0" i="0" u="none" strike="noStrike" cap="none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rPr>
              <a:t>  </a:t>
            </a:r>
            <a:r>
              <a:rPr lang="en-GB" sz="1600" b="0" i="0" u="none" strike="noStrike" cap="none">
                <a:solidFill>
                  <a:srgbClr val="005EB8"/>
                </a:solidFill>
                <a:latin typeface="Arial"/>
                <a:ea typeface="Arial"/>
                <a:cs typeface="Arial"/>
                <a:sym typeface="Arial"/>
              </a:rPr>
              <a:t>|</a:t>
            </a:r>
            <a:endParaRPr sz="1600" b="0" i="0" u="none" strike="noStrike" cap="none">
              <a:solidFill>
                <a:schemeClr val="accent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0" name="Google Shape;100;p20"/>
          <p:cNvSpPr txBox="1">
            <a:spLocks noGrp="1"/>
          </p:cNvSpPr>
          <p:nvPr>
            <p:ph type="ftr" idx="11"/>
          </p:nvPr>
        </p:nvSpPr>
        <p:spPr>
          <a:xfrm>
            <a:off x="920901" y="6333439"/>
            <a:ext cx="7630800" cy="36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600" b="0">
                <a:solidFill>
                  <a:srgbClr val="ACB5BD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1" name="Google Shape;101;p20"/>
          <p:cNvSpPr txBox="1">
            <a:spLocks noGrp="1"/>
          </p:cNvSpPr>
          <p:nvPr>
            <p:ph type="title"/>
          </p:nvPr>
        </p:nvSpPr>
        <p:spPr>
          <a:xfrm>
            <a:off x="251968" y="219456"/>
            <a:ext cx="8756000" cy="61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5EB8"/>
              </a:buClr>
              <a:buSzPts val="3600"/>
              <a:buFont typeface="Arial"/>
              <a:buNone/>
              <a:defRPr sz="4800" b="0" i="0" u="none" strike="noStrike" cap="none">
                <a:solidFill>
                  <a:srgbClr val="005EB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9pPr>
          </a:lstStyle>
          <a:p>
            <a:endParaRPr/>
          </a:p>
        </p:txBody>
      </p:sp>
      <p:pic>
        <p:nvPicPr>
          <p:cNvPr id="102" name="Google Shape;102;p2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890000" y="360000"/>
            <a:ext cx="953272" cy="720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02161374"/>
      </p:ext>
    </p:extLst>
  </p:cSld>
  <p:clrMapOvr>
    <a:masterClrMapping/>
  </p:clrMapOvr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One Content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784CF-D377-C948-E34F-63EB1F794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737" y="1047752"/>
            <a:ext cx="11156091" cy="764573"/>
          </a:xfrm>
        </p:spPr>
        <p:txBody>
          <a:bodyPr>
            <a:normAutofit/>
          </a:bodyPr>
          <a:lstStyle>
            <a:lvl1pPr>
              <a:defRPr sz="3733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2D2478B-95ED-8C30-DFCD-7F2B2149046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8467"/>
            <a:ext cx="12192000" cy="1219200"/>
          </a:xfrm>
          <a:prstGeom prst="rect">
            <a:avLst/>
          </a:prstGeom>
        </p:spPr>
      </p:pic>
      <p:sp>
        <p:nvSpPr>
          <p:cNvPr id="9" name="Text Placeholder 14">
            <a:extLst>
              <a:ext uri="{FF2B5EF4-FFF2-40B4-BE49-F238E27FC236}">
                <a16:creationId xmlns:a16="http://schemas.microsoft.com/office/drawing/2014/main" id="{BE1F5D84-93C0-C20E-45B1-75D343F91A3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5737" y="1839342"/>
            <a:ext cx="11156091" cy="549092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lnSpc>
                <a:spcPct val="110000"/>
              </a:lnSpc>
              <a:buNone/>
              <a:defRPr sz="1867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/>
              <a:t>Sub text style – if not, move below text up</a:t>
            </a:r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B3C9C53-CD0C-96BE-155C-040445E15E8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89099" t="37755"/>
          <a:stretch/>
        </p:blipFill>
        <p:spPr>
          <a:xfrm>
            <a:off x="10862964" y="6093428"/>
            <a:ext cx="1329037" cy="764573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B131832-43C7-A6C2-D87B-55E5DF8FAF1C}"/>
              </a:ext>
            </a:extLst>
          </p:cNvPr>
          <p:cNvSpPr>
            <a:spLocks noGrp="1"/>
          </p:cNvSpPr>
          <p:nvPr>
            <p:ph sz="half" idx="11"/>
          </p:nvPr>
        </p:nvSpPr>
        <p:spPr>
          <a:xfrm>
            <a:off x="475736" y="2475775"/>
            <a:ext cx="11156091" cy="402056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3" name="No_Classification">
            <a:extLst>
              <a:ext uri="{FF2B5EF4-FFF2-40B4-BE49-F238E27FC236}">
                <a16:creationId xmlns:a16="http://schemas.microsoft.com/office/drawing/2014/main" id="{87EDA900-A291-3881-8E20-2C6568780B42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619084" y="6700691"/>
            <a:ext cx="662263" cy="579475"/>
          </a:xfrm>
          <a:prstGeom prst="rect">
            <a:avLst/>
          </a:prstGeom>
          <a:noFill/>
        </p:spPr>
        <p:txBody>
          <a:bodyPr vert="horz" lIns="47921" tIns="23876" rIns="47921" bIns="62315" rtlCol="0">
            <a:spAutoFit/>
          </a:bodyPr>
          <a:lstStyle/>
          <a:p>
            <a:endParaRPr lang="en-GB" sz="3200"/>
          </a:p>
        </p:txBody>
      </p:sp>
    </p:spTree>
    <p:extLst>
      <p:ext uri="{BB962C8B-B14F-4D97-AF65-F5344CB8AC3E}">
        <p14:creationId xmlns:p14="http://schemas.microsoft.com/office/powerpoint/2010/main" val="3630393371"/>
      </p:ext>
    </p:extLst>
  </p:cSld>
  <p:clrMapOvr>
    <a:masterClrMapping/>
  </p:clrMapOvr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_Classification">
            <a:extLst>
              <a:ext uri="{FF2B5EF4-FFF2-40B4-BE49-F238E27FC236}">
                <a16:creationId xmlns:a16="http://schemas.microsoft.com/office/drawing/2014/main" id="{70CDE5FF-80BD-5963-E15F-45FD6417E72C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619084" y="6700691"/>
            <a:ext cx="662263" cy="579475"/>
          </a:xfrm>
          <a:prstGeom prst="rect">
            <a:avLst/>
          </a:prstGeom>
          <a:noFill/>
        </p:spPr>
        <p:txBody>
          <a:bodyPr vert="horz" lIns="47921" tIns="23876" rIns="47921" bIns="62315" rtlCol="0">
            <a:spAutoFit/>
          </a:bodyPr>
          <a:lstStyle/>
          <a:p>
            <a:endParaRPr lang="en-GB" sz="3200"/>
          </a:p>
        </p:txBody>
      </p:sp>
    </p:spTree>
    <p:extLst>
      <p:ext uri="{BB962C8B-B14F-4D97-AF65-F5344CB8AC3E}">
        <p14:creationId xmlns:p14="http://schemas.microsoft.com/office/powerpoint/2010/main" val="352778560"/>
      </p:ext>
    </p:extLst>
  </p:cSld>
  <p:clrMapOvr>
    <a:masterClrMapping/>
  </p:clrMapOvr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SNSDE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20AE114C-EC1C-C8F0-998F-721408B988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6860" y="1337745"/>
            <a:ext cx="11178283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6860" y="2798245"/>
            <a:ext cx="11178281" cy="3818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1882829"/>
      </p:ext>
    </p:extLst>
  </p:cSld>
  <p:clrMapOvr>
    <a:masterClrMapping/>
  </p:clrMapOvr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Word slide - standard NHSI">
  <p:cSld name="1_Word slide - standard NHSI"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20"/>
          <p:cNvSpPr txBox="1">
            <a:spLocks noGrp="1"/>
          </p:cNvSpPr>
          <p:nvPr>
            <p:ph type="body" idx="1"/>
          </p:nvPr>
        </p:nvSpPr>
        <p:spPr>
          <a:xfrm>
            <a:off x="505927" y="1343804"/>
            <a:ext cx="11122000" cy="224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609585" marR="0" lvl="0" indent="-423323" algn="l" rtl="0">
              <a:lnSpc>
                <a:spcPct val="90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1219170" marR="0" lvl="1" indent="-423323" algn="l" rtl="0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828754" marR="0" lvl="2" indent="-423323" algn="l" rtl="0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2438339" marR="0" lvl="3" indent="-423323" algn="l" rtl="0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3047924" marR="0" lvl="4" indent="-423323" algn="l" rtl="0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657509" marR="0" lvl="5" indent="-457189" algn="l" rtl="0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4267093" marR="0" lvl="6" indent="-457189" algn="l" rtl="0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876678" marR="0" lvl="7" indent="-457189" algn="l" rtl="0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5486263" marR="0" lvl="8" indent="-457189" algn="l" rtl="0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9" name="Google Shape;99;p20"/>
          <p:cNvSpPr txBox="1"/>
          <p:nvPr/>
        </p:nvSpPr>
        <p:spPr>
          <a:xfrm>
            <a:off x="388419" y="6372537"/>
            <a:ext cx="863200" cy="3692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600" b="0" i="0" u="none" strike="noStrike" cap="none">
                <a:solidFill>
                  <a:srgbClr val="ACB5BD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r>
              <a:rPr lang="en-GB" sz="1600" b="0" i="0" u="none" strike="noStrike" cap="none">
                <a:solidFill>
                  <a:srgbClr val="ACB5BD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600" b="0" i="0" u="none" strike="noStrike" cap="none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rPr>
              <a:t>  </a:t>
            </a:r>
            <a:r>
              <a:rPr lang="en-GB" sz="1600" b="0" i="0" u="none" strike="noStrike" cap="none">
                <a:solidFill>
                  <a:srgbClr val="005EB8"/>
                </a:solidFill>
                <a:latin typeface="Arial"/>
                <a:ea typeface="Arial"/>
                <a:cs typeface="Arial"/>
                <a:sym typeface="Arial"/>
              </a:rPr>
              <a:t>|</a:t>
            </a:r>
            <a:endParaRPr sz="1600" b="0" i="0" u="none" strike="noStrike" cap="none">
              <a:solidFill>
                <a:schemeClr val="accent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0" name="Google Shape;100;p20"/>
          <p:cNvSpPr txBox="1">
            <a:spLocks noGrp="1"/>
          </p:cNvSpPr>
          <p:nvPr>
            <p:ph type="ftr" idx="11"/>
          </p:nvPr>
        </p:nvSpPr>
        <p:spPr>
          <a:xfrm>
            <a:off x="920901" y="6333439"/>
            <a:ext cx="7630800" cy="36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600" b="0">
                <a:solidFill>
                  <a:srgbClr val="ACB5BD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1" name="Google Shape;101;p20"/>
          <p:cNvSpPr txBox="1">
            <a:spLocks noGrp="1"/>
          </p:cNvSpPr>
          <p:nvPr>
            <p:ph type="title"/>
          </p:nvPr>
        </p:nvSpPr>
        <p:spPr>
          <a:xfrm>
            <a:off x="251968" y="219456"/>
            <a:ext cx="8756000" cy="61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5EB8"/>
              </a:buClr>
              <a:buSzPts val="3600"/>
              <a:buFont typeface="Arial"/>
              <a:buNone/>
              <a:defRPr sz="4800" b="0" i="0" u="none" strike="noStrike" cap="none">
                <a:solidFill>
                  <a:srgbClr val="005EB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9pPr>
          </a:lstStyle>
          <a:p>
            <a:endParaRPr/>
          </a:p>
        </p:txBody>
      </p:sp>
      <p:pic>
        <p:nvPicPr>
          <p:cNvPr id="102" name="Google Shape;102;p2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890000" y="360000"/>
            <a:ext cx="953272" cy="720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74088924"/>
      </p:ext>
    </p:extLst>
  </p:cSld>
  <p:clrMapOvr>
    <a:masterClrMapping/>
  </p:clrMapOvr>
  <p:hf hdr="0" ftr="0" dt="0"/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3A496F0-0FAE-4F35-810B-566977448C4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FFCC8D9-CADD-6C99-7C03-2ACFB0E62E8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513384" y="3767294"/>
            <a:ext cx="5107459" cy="1468221"/>
          </a:xfrm>
        </p:spPr>
        <p:txBody>
          <a:bodyPr anchor="b">
            <a:normAutofit/>
          </a:bodyPr>
          <a:lstStyle>
            <a:lvl1pPr algn="l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</a:t>
            </a:r>
            <a:br>
              <a:rPr lang="en-GB"/>
            </a:br>
            <a:r>
              <a:rPr lang="en-GB"/>
              <a:t>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032C953-E597-D76E-8ED0-C382B0AB98E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513384" y="5362001"/>
            <a:ext cx="5107459" cy="635400"/>
          </a:xfrm>
        </p:spPr>
        <p:txBody>
          <a:bodyPr/>
          <a:lstStyle>
            <a:lvl1pPr marL="0" indent="0" algn="l">
              <a:buNone/>
              <a:defRPr sz="3200">
                <a:solidFill>
                  <a:schemeClr val="bg1"/>
                </a:solidFill>
              </a:defRPr>
            </a:lvl1pPr>
            <a:lvl2pPr marL="609585" indent="0" algn="ctr">
              <a:buNone/>
              <a:defRPr sz="2667"/>
            </a:lvl2pPr>
            <a:lvl3pPr marL="1219170" indent="0" algn="ctr">
              <a:buNone/>
              <a:defRPr sz="2400"/>
            </a:lvl3pPr>
            <a:lvl4pPr marL="1828754" indent="0" algn="ctr">
              <a:buNone/>
              <a:defRPr sz="2133"/>
            </a:lvl4pPr>
            <a:lvl5pPr marL="2438339" indent="0" algn="ctr">
              <a:buNone/>
              <a:defRPr sz="2133"/>
            </a:lvl5pPr>
            <a:lvl6pPr marL="3047924" indent="0" algn="ctr">
              <a:buNone/>
              <a:defRPr sz="2133"/>
            </a:lvl6pPr>
            <a:lvl7pPr marL="3657509" indent="0" algn="ctr">
              <a:buNone/>
              <a:defRPr sz="2133"/>
            </a:lvl7pPr>
            <a:lvl8pPr marL="4267093" indent="0" algn="ctr">
              <a:buNone/>
              <a:defRPr sz="2133"/>
            </a:lvl8pPr>
            <a:lvl9pPr marL="4876678" indent="0" algn="ctr">
              <a:buNone/>
              <a:defRPr sz="2133"/>
            </a:lvl9pPr>
          </a:lstStyle>
          <a:p>
            <a:r>
              <a:rPr lang="en-GB"/>
              <a:t>Details here</a:t>
            </a:r>
            <a:endParaRPr lang="en-US"/>
          </a:p>
        </p:txBody>
      </p:sp>
      <p:sp>
        <p:nvSpPr>
          <p:cNvPr id="4" name="No_Classification">
            <a:extLst>
              <a:ext uri="{FF2B5EF4-FFF2-40B4-BE49-F238E27FC236}">
                <a16:creationId xmlns:a16="http://schemas.microsoft.com/office/drawing/2014/main" id="{ED1169DA-9F03-45E6-90FF-25A50AB1216C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619083" y="6700689"/>
            <a:ext cx="662263" cy="456365"/>
          </a:xfrm>
          <a:prstGeom prst="rect">
            <a:avLst/>
          </a:prstGeom>
          <a:noFill/>
        </p:spPr>
        <p:txBody>
          <a:bodyPr vert="horz" lIns="47921" tIns="23876" rIns="47921" bIns="62315" rtlCol="0">
            <a:spAutoFit/>
          </a:bodyPr>
          <a:lstStyle/>
          <a:p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1265386683"/>
      </p:ext>
    </p:extLst>
  </p:cSld>
  <p:clrMapOvr>
    <a:masterClrMapping/>
  </p:clrMapOvr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784CF-D377-C948-E34F-63EB1F794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736" y="1047752"/>
            <a:ext cx="11156089" cy="764573"/>
          </a:xfrm>
        </p:spPr>
        <p:txBody>
          <a:bodyPr>
            <a:normAutofit/>
          </a:bodyPr>
          <a:lstStyle>
            <a:lvl1pPr>
              <a:defRPr sz="3733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7D2305-3966-F13A-0171-A5F1441B5F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5736" y="1850386"/>
            <a:ext cx="5518665" cy="4020564"/>
          </a:xfrm>
        </p:spPr>
        <p:txBody>
          <a:bodyPr/>
          <a:lstStyle>
            <a:lvl1pPr>
              <a:spcBef>
                <a:spcPts val="667"/>
              </a:spcBef>
              <a:defRPr/>
            </a:lvl1pPr>
            <a:lvl2pPr>
              <a:spcBef>
                <a:spcPts val="667"/>
              </a:spcBef>
              <a:defRPr/>
            </a:lvl2pPr>
            <a:lvl3pPr>
              <a:spcBef>
                <a:spcPts val="667"/>
              </a:spcBef>
              <a:defRPr/>
            </a:lvl3pPr>
            <a:lvl4pPr>
              <a:spcBef>
                <a:spcPts val="667"/>
              </a:spcBef>
              <a:defRPr/>
            </a:lvl4pPr>
            <a:lvl5pPr>
              <a:spcBef>
                <a:spcPts val="667"/>
              </a:spcBef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138D6CF-AB5B-02F8-2A9C-29379FF84C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97600" y="1850386"/>
            <a:ext cx="5434224" cy="4020564"/>
          </a:xfrm>
        </p:spPr>
        <p:txBody>
          <a:bodyPr/>
          <a:lstStyle>
            <a:lvl1pPr>
              <a:spcBef>
                <a:spcPts val="667"/>
              </a:spcBef>
              <a:defRPr/>
            </a:lvl1pPr>
            <a:lvl2pPr>
              <a:spcBef>
                <a:spcPts val="667"/>
              </a:spcBef>
              <a:defRPr/>
            </a:lvl2pPr>
            <a:lvl3pPr>
              <a:spcBef>
                <a:spcPts val="667"/>
              </a:spcBef>
              <a:defRPr/>
            </a:lvl3pPr>
            <a:lvl4pPr>
              <a:spcBef>
                <a:spcPts val="667"/>
              </a:spcBef>
              <a:defRPr/>
            </a:lvl4pPr>
            <a:lvl5pPr>
              <a:spcBef>
                <a:spcPts val="667"/>
              </a:spcBef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80F2959-F9F3-793E-8135-5BEE1183B2E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8467"/>
            <a:ext cx="12192000" cy="12192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4FBC5CC-8C3B-3517-BDA0-56C5F0DCE55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89099" t="37755"/>
          <a:stretch/>
        </p:blipFill>
        <p:spPr>
          <a:xfrm>
            <a:off x="10862963" y="6093427"/>
            <a:ext cx="1329037" cy="764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1566280"/>
      </p:ext>
    </p:extLst>
  </p:cSld>
  <p:clrMapOvr>
    <a:masterClrMapping/>
  </p:clrMapOvr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On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784CF-D377-C948-E34F-63EB1F794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737" y="1047752"/>
            <a:ext cx="11156091" cy="764573"/>
          </a:xfrm>
        </p:spPr>
        <p:txBody>
          <a:bodyPr>
            <a:normAutofit/>
          </a:bodyPr>
          <a:lstStyle>
            <a:lvl1pPr>
              <a:defRPr sz="3733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2D2478B-95ED-8C30-DFCD-7F2B2149046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8467"/>
            <a:ext cx="12192000" cy="12192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B3C9C53-CD0C-96BE-155C-040445E15E8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89099" t="37755"/>
          <a:stretch/>
        </p:blipFill>
        <p:spPr>
          <a:xfrm>
            <a:off x="10862964" y="6093428"/>
            <a:ext cx="1329037" cy="764573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B131832-43C7-A6C2-D87B-55E5DF8FAF1C}"/>
              </a:ext>
            </a:extLst>
          </p:cNvPr>
          <p:cNvSpPr>
            <a:spLocks noGrp="1"/>
          </p:cNvSpPr>
          <p:nvPr>
            <p:ph sz="half" idx="11"/>
          </p:nvPr>
        </p:nvSpPr>
        <p:spPr>
          <a:xfrm>
            <a:off x="475736" y="1839342"/>
            <a:ext cx="11156091" cy="402056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1064448"/>
      </p:ext>
    </p:extLst>
  </p:cSld>
  <p:clrMapOvr>
    <a:masterClrMapping/>
  </p:clrMapOvr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3A496F0-0FAE-4F35-810B-566977448C4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FFCC8D9-CADD-6C99-7C03-2ACFB0E62E8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513384" y="3767294"/>
            <a:ext cx="5107459" cy="1468221"/>
          </a:xfrm>
        </p:spPr>
        <p:txBody>
          <a:bodyPr anchor="b">
            <a:normAutofit/>
          </a:bodyPr>
          <a:lstStyle>
            <a:lvl1pPr algn="l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</a:t>
            </a:r>
            <a:br>
              <a:rPr lang="en-GB"/>
            </a:br>
            <a:r>
              <a:rPr lang="en-GB"/>
              <a:t>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032C953-E597-D76E-8ED0-C382B0AB98E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513384" y="5362001"/>
            <a:ext cx="5107459" cy="635400"/>
          </a:xfrm>
        </p:spPr>
        <p:txBody>
          <a:bodyPr/>
          <a:lstStyle>
            <a:lvl1pPr marL="0" indent="0" algn="l">
              <a:buNone/>
              <a:defRPr sz="3200">
                <a:solidFill>
                  <a:schemeClr val="bg1"/>
                </a:solidFill>
              </a:defRPr>
            </a:lvl1pPr>
            <a:lvl2pPr marL="609585" indent="0" algn="ctr">
              <a:buNone/>
              <a:defRPr sz="2667"/>
            </a:lvl2pPr>
            <a:lvl3pPr marL="1219170" indent="0" algn="ctr">
              <a:buNone/>
              <a:defRPr sz="2400"/>
            </a:lvl3pPr>
            <a:lvl4pPr marL="1828754" indent="0" algn="ctr">
              <a:buNone/>
              <a:defRPr sz="2133"/>
            </a:lvl4pPr>
            <a:lvl5pPr marL="2438339" indent="0" algn="ctr">
              <a:buNone/>
              <a:defRPr sz="2133"/>
            </a:lvl5pPr>
            <a:lvl6pPr marL="3047924" indent="0" algn="ctr">
              <a:buNone/>
              <a:defRPr sz="2133"/>
            </a:lvl6pPr>
            <a:lvl7pPr marL="3657509" indent="0" algn="ctr">
              <a:buNone/>
              <a:defRPr sz="2133"/>
            </a:lvl7pPr>
            <a:lvl8pPr marL="4267093" indent="0" algn="ctr">
              <a:buNone/>
              <a:defRPr sz="2133"/>
            </a:lvl8pPr>
            <a:lvl9pPr marL="4876678" indent="0" algn="ctr">
              <a:buNone/>
              <a:defRPr sz="2133"/>
            </a:lvl9pPr>
          </a:lstStyle>
          <a:p>
            <a:r>
              <a:rPr lang="en-GB"/>
              <a:t>Details here</a:t>
            </a:r>
            <a:endParaRPr lang="en-US"/>
          </a:p>
        </p:txBody>
      </p:sp>
      <p:sp>
        <p:nvSpPr>
          <p:cNvPr id="4" name="No_Classification">
            <a:extLst>
              <a:ext uri="{FF2B5EF4-FFF2-40B4-BE49-F238E27FC236}">
                <a16:creationId xmlns:a16="http://schemas.microsoft.com/office/drawing/2014/main" id="{7F6EF059-FA9C-D006-9DB7-8A8392B9FE20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619083" y="6700689"/>
            <a:ext cx="662263" cy="456365"/>
          </a:xfrm>
          <a:prstGeom prst="rect">
            <a:avLst/>
          </a:prstGeom>
          <a:noFill/>
        </p:spPr>
        <p:txBody>
          <a:bodyPr vert="horz" lIns="47921" tIns="23876" rIns="47921" bIns="62315" rtlCol="0">
            <a:spAutoFit/>
          </a:bodyPr>
          <a:lstStyle/>
          <a:p>
            <a:endParaRPr lang="en-GB" sz="2400"/>
          </a:p>
        </p:txBody>
      </p:sp>
    </p:spTree>
    <p:extLst>
      <p:ext uri="{BB962C8B-B14F-4D97-AF65-F5344CB8AC3E}">
        <p14:creationId xmlns:p14="http://schemas.microsoft.com/office/powerpoint/2010/main" val="1978854406"/>
      </p:ext>
    </p:extLst>
  </p:cSld>
  <p:clrMapOvr>
    <a:masterClrMapping/>
  </p:clrMapOvr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3A496F0-0FAE-4F35-810B-566977448C4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FFCC8D9-CADD-6C99-7C03-2ACFB0E62E8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513384" y="3767294"/>
            <a:ext cx="5107459" cy="1468221"/>
          </a:xfrm>
        </p:spPr>
        <p:txBody>
          <a:bodyPr anchor="b">
            <a:normAutofit/>
          </a:bodyPr>
          <a:lstStyle>
            <a:lvl1pPr algn="l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</a:t>
            </a:r>
            <a:br>
              <a:rPr lang="en-GB"/>
            </a:br>
            <a:r>
              <a:rPr lang="en-GB"/>
              <a:t>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032C953-E597-D76E-8ED0-C382B0AB98E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513384" y="5362001"/>
            <a:ext cx="5107459" cy="635400"/>
          </a:xfrm>
        </p:spPr>
        <p:txBody>
          <a:bodyPr/>
          <a:lstStyle>
            <a:lvl1pPr marL="0" indent="0" algn="l">
              <a:buNone/>
              <a:defRPr sz="3200">
                <a:solidFill>
                  <a:schemeClr val="bg1"/>
                </a:solidFill>
              </a:defRPr>
            </a:lvl1pPr>
            <a:lvl2pPr marL="609585" indent="0" algn="ctr">
              <a:buNone/>
              <a:defRPr sz="2667"/>
            </a:lvl2pPr>
            <a:lvl3pPr marL="1219170" indent="0" algn="ctr">
              <a:buNone/>
              <a:defRPr sz="2400"/>
            </a:lvl3pPr>
            <a:lvl4pPr marL="1828754" indent="0" algn="ctr">
              <a:buNone/>
              <a:defRPr sz="2133"/>
            </a:lvl4pPr>
            <a:lvl5pPr marL="2438339" indent="0" algn="ctr">
              <a:buNone/>
              <a:defRPr sz="2133"/>
            </a:lvl5pPr>
            <a:lvl6pPr marL="3047924" indent="0" algn="ctr">
              <a:buNone/>
              <a:defRPr sz="2133"/>
            </a:lvl6pPr>
            <a:lvl7pPr marL="3657509" indent="0" algn="ctr">
              <a:buNone/>
              <a:defRPr sz="2133"/>
            </a:lvl7pPr>
            <a:lvl8pPr marL="4267093" indent="0" algn="ctr">
              <a:buNone/>
              <a:defRPr sz="2133"/>
            </a:lvl8pPr>
            <a:lvl9pPr marL="4876678" indent="0" algn="ctr">
              <a:buNone/>
              <a:defRPr sz="2133"/>
            </a:lvl9pPr>
          </a:lstStyle>
          <a:p>
            <a:r>
              <a:rPr lang="en-GB"/>
              <a:t>Details here</a:t>
            </a:r>
            <a:endParaRPr lang="en-US"/>
          </a:p>
        </p:txBody>
      </p:sp>
      <p:sp>
        <p:nvSpPr>
          <p:cNvPr id="4" name="Client_Confidential">
            <a:extLst>
              <a:ext uri="{FF2B5EF4-FFF2-40B4-BE49-F238E27FC236}">
                <a16:creationId xmlns:a16="http://schemas.microsoft.com/office/drawing/2014/main" id="{B4727F1C-6F54-4CA3-BE6D-CC709F31404E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825501" y="8932673"/>
            <a:ext cx="883073" cy="224912"/>
          </a:xfrm>
          <a:prstGeom prst="rect">
            <a:avLst/>
          </a:prstGeom>
          <a:solidFill>
            <a:srgbClr val="FFFFFF">
              <a:alpha val="70000"/>
            </a:srgbClr>
          </a:solidFill>
        </p:spPr>
        <p:txBody>
          <a:bodyPr vert="horz" lIns="62315" tIns="33528" rIns="62315" bIns="81449" rtlCol="0">
            <a:spAutoFit/>
          </a:bodyPr>
          <a:lstStyle/>
          <a:p>
            <a:pPr algn="l"/>
            <a:r>
              <a:rPr lang="en-US" sz="707">
                <a:solidFill>
                  <a:srgbClr val="00358E"/>
                </a:solidFill>
                <a:latin typeface="Calibri" panose="020F0502020204030204" pitchFamily="34" charset="0"/>
              </a:rPr>
              <a:t>Client Confidential</a:t>
            </a:r>
          </a:p>
        </p:txBody>
      </p:sp>
    </p:spTree>
    <p:extLst>
      <p:ext uri="{BB962C8B-B14F-4D97-AF65-F5344CB8AC3E}">
        <p14:creationId xmlns:p14="http://schemas.microsoft.com/office/powerpoint/2010/main" val="2376956955"/>
      </p:ext>
    </p:extLst>
  </p:cSld>
  <p:clrMapOvr>
    <a:masterClrMapping/>
  </p:clrMapOvr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3B590CC-A3DB-4186-CEA7-C0B0E49BB9C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4588E09-639D-C953-EF61-FDD8B0FE40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6721" y="2973484"/>
            <a:ext cx="4851399" cy="1325033"/>
          </a:xfrm>
        </p:spPr>
        <p:txBody>
          <a:bodyPr>
            <a:normAutofit/>
          </a:bodyPr>
          <a:lstStyle>
            <a:lvl1pPr>
              <a:defRPr sz="4800"/>
            </a:lvl1pPr>
          </a:lstStyle>
          <a:p>
            <a:r>
              <a:rPr lang="en-GB"/>
              <a:t>Section </a:t>
            </a:r>
            <a:br>
              <a:rPr lang="en-GB"/>
            </a:br>
            <a:r>
              <a:rPr lang="en-GB"/>
              <a:t>break title</a:t>
            </a:r>
            <a:endParaRPr lang="en-US"/>
          </a:p>
        </p:txBody>
      </p:sp>
      <p:sp>
        <p:nvSpPr>
          <p:cNvPr id="3" name="Client_Confidential">
            <a:extLst>
              <a:ext uri="{FF2B5EF4-FFF2-40B4-BE49-F238E27FC236}">
                <a16:creationId xmlns:a16="http://schemas.microsoft.com/office/drawing/2014/main" id="{D6CB3C8F-BA2A-4226-98F7-D93690F2DA2B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825501" y="8932673"/>
            <a:ext cx="883073" cy="224912"/>
          </a:xfrm>
          <a:prstGeom prst="rect">
            <a:avLst/>
          </a:prstGeom>
          <a:solidFill>
            <a:srgbClr val="FFFFFF">
              <a:alpha val="70000"/>
            </a:srgbClr>
          </a:solidFill>
        </p:spPr>
        <p:txBody>
          <a:bodyPr vert="horz" lIns="62315" tIns="33528" rIns="62315" bIns="81449" rtlCol="0">
            <a:spAutoFit/>
          </a:bodyPr>
          <a:lstStyle/>
          <a:p>
            <a:pPr algn="l"/>
            <a:r>
              <a:rPr lang="en-US" sz="707">
                <a:solidFill>
                  <a:srgbClr val="00358E"/>
                </a:solidFill>
                <a:latin typeface="Calibri" panose="020F0502020204030204" pitchFamily="34" charset="0"/>
              </a:rPr>
              <a:t>Client Confidential</a:t>
            </a:r>
          </a:p>
        </p:txBody>
      </p:sp>
    </p:spTree>
    <p:extLst>
      <p:ext uri="{BB962C8B-B14F-4D97-AF65-F5344CB8AC3E}">
        <p14:creationId xmlns:p14="http://schemas.microsoft.com/office/powerpoint/2010/main" val="166931983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3A496F0-0FAE-4F35-810B-566977448C4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FFCC8D9-CADD-6C99-7C03-2ACFB0E62E8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513384" y="3767294"/>
            <a:ext cx="5107459" cy="1468221"/>
          </a:xfrm>
        </p:spPr>
        <p:txBody>
          <a:bodyPr anchor="b">
            <a:normAutofit/>
          </a:bodyPr>
          <a:lstStyle>
            <a:lvl1pPr algn="l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</a:t>
            </a:r>
            <a:br>
              <a:rPr lang="en-GB"/>
            </a:br>
            <a:r>
              <a:rPr lang="en-GB"/>
              <a:t>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032C953-E597-D76E-8ED0-C382B0AB98E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513384" y="5362001"/>
            <a:ext cx="5107459" cy="635400"/>
          </a:xfrm>
        </p:spPr>
        <p:txBody>
          <a:bodyPr/>
          <a:lstStyle>
            <a:lvl1pPr marL="0" indent="0" algn="l">
              <a:buNone/>
              <a:defRPr sz="3200">
                <a:solidFill>
                  <a:schemeClr val="bg1"/>
                </a:solidFill>
              </a:defRPr>
            </a:lvl1pPr>
            <a:lvl2pPr marL="609585" indent="0" algn="ctr">
              <a:buNone/>
              <a:defRPr sz="2667"/>
            </a:lvl2pPr>
            <a:lvl3pPr marL="1219170" indent="0" algn="ctr">
              <a:buNone/>
              <a:defRPr sz="2400"/>
            </a:lvl3pPr>
            <a:lvl4pPr marL="1828754" indent="0" algn="ctr">
              <a:buNone/>
              <a:defRPr sz="2133"/>
            </a:lvl4pPr>
            <a:lvl5pPr marL="2438339" indent="0" algn="ctr">
              <a:buNone/>
              <a:defRPr sz="2133"/>
            </a:lvl5pPr>
            <a:lvl6pPr marL="3047924" indent="0" algn="ctr">
              <a:buNone/>
              <a:defRPr sz="2133"/>
            </a:lvl6pPr>
            <a:lvl7pPr marL="3657509" indent="0" algn="ctr">
              <a:buNone/>
              <a:defRPr sz="2133"/>
            </a:lvl7pPr>
            <a:lvl8pPr marL="4267093" indent="0" algn="ctr">
              <a:buNone/>
              <a:defRPr sz="2133"/>
            </a:lvl8pPr>
            <a:lvl9pPr marL="4876678" indent="0" algn="ctr">
              <a:buNone/>
              <a:defRPr sz="2133"/>
            </a:lvl9pPr>
          </a:lstStyle>
          <a:p>
            <a:r>
              <a:rPr lang="en-GB"/>
              <a:t>Details here</a:t>
            </a:r>
            <a:endParaRPr lang="en-US"/>
          </a:p>
        </p:txBody>
      </p:sp>
      <p:sp>
        <p:nvSpPr>
          <p:cNvPr id="4" name="No_Classification">
            <a:extLst>
              <a:ext uri="{FF2B5EF4-FFF2-40B4-BE49-F238E27FC236}">
                <a16:creationId xmlns:a16="http://schemas.microsoft.com/office/drawing/2014/main" id="{ED1169DA-9F03-45E6-90FF-25A50AB1216C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619083" y="6700689"/>
            <a:ext cx="662263" cy="456365"/>
          </a:xfrm>
          <a:prstGeom prst="rect">
            <a:avLst/>
          </a:prstGeom>
          <a:noFill/>
        </p:spPr>
        <p:txBody>
          <a:bodyPr vert="horz" lIns="47921" tIns="23876" rIns="47921" bIns="62315" rtlCol="0">
            <a:spAutoFit/>
          </a:bodyPr>
          <a:lstStyle/>
          <a:p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3438182060"/>
      </p:ext>
    </p:extLst>
  </p:cSld>
  <p:clrMapOvr>
    <a:masterClrMapping/>
  </p:clrMapOvr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784CF-D377-C948-E34F-63EB1F794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736" y="1047752"/>
            <a:ext cx="11156091" cy="764573"/>
          </a:xfrm>
        </p:spPr>
        <p:txBody>
          <a:bodyPr>
            <a:normAutofit/>
          </a:bodyPr>
          <a:lstStyle>
            <a:lvl1pPr>
              <a:defRPr sz="3733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2D2478B-95ED-8C30-DFCD-7F2B2149046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8467"/>
            <a:ext cx="12192000" cy="12192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B3C9C53-CD0C-96BE-155C-040445E15E8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89099" t="37755"/>
          <a:stretch/>
        </p:blipFill>
        <p:spPr>
          <a:xfrm>
            <a:off x="10862963" y="6093427"/>
            <a:ext cx="1329037" cy="764573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B131832-43C7-A6C2-D87B-55E5DF8FAF1C}"/>
              </a:ext>
            </a:extLst>
          </p:cNvPr>
          <p:cNvSpPr>
            <a:spLocks noGrp="1"/>
          </p:cNvSpPr>
          <p:nvPr>
            <p:ph sz="half" idx="11"/>
          </p:nvPr>
        </p:nvSpPr>
        <p:spPr>
          <a:xfrm>
            <a:off x="475735" y="1839341"/>
            <a:ext cx="11156091" cy="402056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3" name="Client_Confidential">
            <a:extLst>
              <a:ext uri="{FF2B5EF4-FFF2-40B4-BE49-F238E27FC236}">
                <a16:creationId xmlns:a16="http://schemas.microsoft.com/office/drawing/2014/main" id="{DE3857AA-30E4-41D0-A056-26C1A8B4DAC8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825501" y="8932673"/>
            <a:ext cx="883073" cy="224912"/>
          </a:xfrm>
          <a:prstGeom prst="rect">
            <a:avLst/>
          </a:prstGeom>
          <a:solidFill>
            <a:srgbClr val="FFFFFF">
              <a:alpha val="70000"/>
            </a:srgbClr>
          </a:solidFill>
        </p:spPr>
        <p:txBody>
          <a:bodyPr vert="horz" lIns="62315" tIns="33528" rIns="62315" bIns="81449" rtlCol="0">
            <a:spAutoFit/>
          </a:bodyPr>
          <a:lstStyle/>
          <a:p>
            <a:pPr algn="l"/>
            <a:r>
              <a:rPr lang="en-US" sz="707">
                <a:solidFill>
                  <a:srgbClr val="00358E"/>
                </a:solidFill>
                <a:latin typeface="Calibri" panose="020F0502020204030204" pitchFamily="34" charset="0"/>
              </a:rPr>
              <a:t>Client Confidential</a:t>
            </a:r>
          </a:p>
        </p:txBody>
      </p:sp>
    </p:spTree>
    <p:extLst>
      <p:ext uri="{BB962C8B-B14F-4D97-AF65-F5344CB8AC3E}">
        <p14:creationId xmlns:p14="http://schemas.microsoft.com/office/powerpoint/2010/main" val="3499107751"/>
      </p:ext>
    </p:extLst>
  </p:cSld>
  <p:clrMapOvr>
    <a:masterClrMapping/>
  </p:clrMapOvr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Content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784CF-D377-C948-E34F-63EB1F794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736" y="1047752"/>
            <a:ext cx="11156091" cy="764573"/>
          </a:xfrm>
        </p:spPr>
        <p:txBody>
          <a:bodyPr>
            <a:normAutofit/>
          </a:bodyPr>
          <a:lstStyle>
            <a:lvl1pPr>
              <a:defRPr sz="3733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2D2478B-95ED-8C30-DFCD-7F2B2149046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8467"/>
            <a:ext cx="12192000" cy="1219200"/>
          </a:xfrm>
          <a:prstGeom prst="rect">
            <a:avLst/>
          </a:prstGeom>
        </p:spPr>
      </p:pic>
      <p:sp>
        <p:nvSpPr>
          <p:cNvPr id="9" name="Text Placeholder 14">
            <a:extLst>
              <a:ext uri="{FF2B5EF4-FFF2-40B4-BE49-F238E27FC236}">
                <a16:creationId xmlns:a16="http://schemas.microsoft.com/office/drawing/2014/main" id="{BE1F5D84-93C0-C20E-45B1-75D343F91A3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5736" y="1839341"/>
            <a:ext cx="11156091" cy="549092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lnSpc>
                <a:spcPct val="110000"/>
              </a:lnSpc>
              <a:buNone/>
              <a:defRPr sz="1867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/>
              <a:t>Sub text style – if not, move below text up</a:t>
            </a:r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B3C9C53-CD0C-96BE-155C-040445E15E8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89099" t="37755"/>
          <a:stretch/>
        </p:blipFill>
        <p:spPr>
          <a:xfrm>
            <a:off x="10862963" y="6093427"/>
            <a:ext cx="1329037" cy="764573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B131832-43C7-A6C2-D87B-55E5DF8FAF1C}"/>
              </a:ext>
            </a:extLst>
          </p:cNvPr>
          <p:cNvSpPr>
            <a:spLocks noGrp="1"/>
          </p:cNvSpPr>
          <p:nvPr>
            <p:ph sz="half" idx="11"/>
          </p:nvPr>
        </p:nvSpPr>
        <p:spPr>
          <a:xfrm>
            <a:off x="475735" y="2475774"/>
            <a:ext cx="11156091" cy="402056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3" name="Client_Confidential">
            <a:extLst>
              <a:ext uri="{FF2B5EF4-FFF2-40B4-BE49-F238E27FC236}">
                <a16:creationId xmlns:a16="http://schemas.microsoft.com/office/drawing/2014/main" id="{C6FFAC50-7087-41F7-98B3-6414D46F3271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825501" y="8932673"/>
            <a:ext cx="883073" cy="224912"/>
          </a:xfrm>
          <a:prstGeom prst="rect">
            <a:avLst/>
          </a:prstGeom>
          <a:solidFill>
            <a:srgbClr val="FFFFFF">
              <a:alpha val="70000"/>
            </a:srgbClr>
          </a:solidFill>
        </p:spPr>
        <p:txBody>
          <a:bodyPr vert="horz" lIns="62315" tIns="33528" rIns="62315" bIns="81449" rtlCol="0">
            <a:spAutoFit/>
          </a:bodyPr>
          <a:lstStyle/>
          <a:p>
            <a:pPr algn="l"/>
            <a:r>
              <a:rPr lang="en-US" sz="707">
                <a:solidFill>
                  <a:srgbClr val="00358E"/>
                </a:solidFill>
                <a:latin typeface="Calibri" panose="020F0502020204030204" pitchFamily="34" charset="0"/>
              </a:rPr>
              <a:t>Client Confidential</a:t>
            </a:r>
          </a:p>
        </p:txBody>
      </p:sp>
    </p:spTree>
    <p:extLst>
      <p:ext uri="{BB962C8B-B14F-4D97-AF65-F5344CB8AC3E}">
        <p14:creationId xmlns:p14="http://schemas.microsoft.com/office/powerpoint/2010/main" val="1520846349"/>
      </p:ext>
    </p:extLst>
  </p:cSld>
  <p:clrMapOvr>
    <a:masterClrMapping/>
  </p:clrMapOvr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784CF-D377-C948-E34F-63EB1F794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736" y="1047752"/>
            <a:ext cx="11156089" cy="764573"/>
          </a:xfrm>
        </p:spPr>
        <p:txBody>
          <a:bodyPr>
            <a:normAutofit/>
          </a:bodyPr>
          <a:lstStyle>
            <a:lvl1pPr>
              <a:defRPr sz="3733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7D2305-3966-F13A-0171-A5F1441B5F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5736" y="1839342"/>
            <a:ext cx="5518665" cy="402056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138D6CF-AB5B-02F8-2A9C-29379FF84C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97600" y="1839342"/>
            <a:ext cx="5434224" cy="402056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80F2959-F9F3-793E-8135-5BEE1183B2E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8467"/>
            <a:ext cx="12192000" cy="12192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4FBC5CC-8C3B-3517-BDA0-56C5F0DCE55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89099" t="37755"/>
          <a:stretch/>
        </p:blipFill>
        <p:spPr>
          <a:xfrm>
            <a:off x="10862963" y="6093427"/>
            <a:ext cx="1329037" cy="764573"/>
          </a:xfrm>
          <a:prstGeom prst="rect">
            <a:avLst/>
          </a:prstGeom>
        </p:spPr>
      </p:pic>
      <p:sp>
        <p:nvSpPr>
          <p:cNvPr id="5" name="Client_Confidential">
            <a:extLst>
              <a:ext uri="{FF2B5EF4-FFF2-40B4-BE49-F238E27FC236}">
                <a16:creationId xmlns:a16="http://schemas.microsoft.com/office/drawing/2014/main" id="{635C7ED5-0098-4F27-B62F-084EC1B9088E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825501" y="8932673"/>
            <a:ext cx="883073" cy="224912"/>
          </a:xfrm>
          <a:prstGeom prst="rect">
            <a:avLst/>
          </a:prstGeom>
          <a:solidFill>
            <a:srgbClr val="FFFFFF">
              <a:alpha val="70000"/>
            </a:srgbClr>
          </a:solidFill>
        </p:spPr>
        <p:txBody>
          <a:bodyPr vert="horz" lIns="62315" tIns="33528" rIns="62315" bIns="81449" rtlCol="0">
            <a:spAutoFit/>
          </a:bodyPr>
          <a:lstStyle/>
          <a:p>
            <a:pPr algn="l"/>
            <a:r>
              <a:rPr lang="en-US" sz="707">
                <a:solidFill>
                  <a:srgbClr val="00358E"/>
                </a:solidFill>
                <a:latin typeface="Calibri" panose="020F0502020204030204" pitchFamily="34" charset="0"/>
              </a:rPr>
              <a:t>Client Confidential</a:t>
            </a:r>
          </a:p>
        </p:txBody>
      </p:sp>
    </p:spTree>
    <p:extLst>
      <p:ext uri="{BB962C8B-B14F-4D97-AF65-F5344CB8AC3E}">
        <p14:creationId xmlns:p14="http://schemas.microsoft.com/office/powerpoint/2010/main" val="2838273598"/>
      </p:ext>
    </p:extLst>
  </p:cSld>
  <p:clrMapOvr>
    <a:masterClrMapping/>
  </p:clrMapOvr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784CF-D377-C948-E34F-63EB1F794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736" y="1047752"/>
            <a:ext cx="11156089" cy="764573"/>
          </a:xfrm>
        </p:spPr>
        <p:txBody>
          <a:bodyPr>
            <a:normAutofit/>
          </a:bodyPr>
          <a:lstStyle>
            <a:lvl1pPr>
              <a:defRPr sz="3733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7D2305-3966-F13A-0171-A5F1441B5F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5736" y="2475774"/>
            <a:ext cx="5518665" cy="402056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138D6CF-AB5B-02F8-2A9C-29379FF84C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97600" y="2475774"/>
            <a:ext cx="5434224" cy="402056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8" name="Text Placeholder 14">
            <a:extLst>
              <a:ext uri="{FF2B5EF4-FFF2-40B4-BE49-F238E27FC236}">
                <a16:creationId xmlns:a16="http://schemas.microsoft.com/office/drawing/2014/main" id="{64E78D48-6970-57EA-393A-033421C8B8D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5736" y="1839341"/>
            <a:ext cx="11156091" cy="549091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lnSpc>
                <a:spcPct val="110000"/>
              </a:lnSpc>
              <a:buNone/>
              <a:defRPr sz="1867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/>
              <a:t>Sub text style – if not, move below text up</a:t>
            </a:r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80F2959-F9F3-793E-8135-5BEE1183B2E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8467"/>
            <a:ext cx="12192000" cy="12192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4FBC5CC-8C3B-3517-BDA0-56C5F0DCE55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89099" t="37755"/>
          <a:stretch/>
        </p:blipFill>
        <p:spPr>
          <a:xfrm>
            <a:off x="10862963" y="6093427"/>
            <a:ext cx="1329037" cy="764573"/>
          </a:xfrm>
          <a:prstGeom prst="rect">
            <a:avLst/>
          </a:prstGeom>
        </p:spPr>
      </p:pic>
      <p:sp>
        <p:nvSpPr>
          <p:cNvPr id="5" name="Client_Confidential">
            <a:extLst>
              <a:ext uri="{FF2B5EF4-FFF2-40B4-BE49-F238E27FC236}">
                <a16:creationId xmlns:a16="http://schemas.microsoft.com/office/drawing/2014/main" id="{CC7919B2-AC92-45D4-A9B4-E22A2AC2D94C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825501" y="8932673"/>
            <a:ext cx="883073" cy="224912"/>
          </a:xfrm>
          <a:prstGeom prst="rect">
            <a:avLst/>
          </a:prstGeom>
          <a:solidFill>
            <a:srgbClr val="FFFFFF">
              <a:alpha val="70000"/>
            </a:srgbClr>
          </a:solidFill>
        </p:spPr>
        <p:txBody>
          <a:bodyPr vert="horz" lIns="62315" tIns="33528" rIns="62315" bIns="81449" rtlCol="0">
            <a:spAutoFit/>
          </a:bodyPr>
          <a:lstStyle/>
          <a:p>
            <a:pPr algn="l"/>
            <a:r>
              <a:rPr lang="en-US" sz="707">
                <a:solidFill>
                  <a:srgbClr val="00358E"/>
                </a:solidFill>
                <a:latin typeface="Calibri" panose="020F0502020204030204" pitchFamily="34" charset="0"/>
              </a:rPr>
              <a:t>Client Confidential</a:t>
            </a:r>
          </a:p>
        </p:txBody>
      </p:sp>
    </p:spTree>
    <p:extLst>
      <p:ext uri="{BB962C8B-B14F-4D97-AF65-F5344CB8AC3E}">
        <p14:creationId xmlns:p14="http://schemas.microsoft.com/office/powerpoint/2010/main" val="783820050"/>
      </p:ext>
    </p:extLst>
  </p:cSld>
  <p:clrMapOvr>
    <a:masterClrMapping/>
  </p:clrMapOvr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3A496F0-0FAE-4F35-810B-566977448C4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FFCC8D9-CADD-6C99-7C03-2ACFB0E62E8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513384" y="3767294"/>
            <a:ext cx="5107459" cy="1468221"/>
          </a:xfrm>
        </p:spPr>
        <p:txBody>
          <a:bodyPr anchor="b">
            <a:normAutofit/>
          </a:bodyPr>
          <a:lstStyle>
            <a:lvl1pPr algn="l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</a:t>
            </a:r>
            <a:br>
              <a:rPr lang="en-GB"/>
            </a:br>
            <a:r>
              <a:rPr lang="en-GB"/>
              <a:t>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032C953-E597-D76E-8ED0-C382B0AB98E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513384" y="5362001"/>
            <a:ext cx="5107459" cy="635400"/>
          </a:xfrm>
        </p:spPr>
        <p:txBody>
          <a:bodyPr/>
          <a:lstStyle>
            <a:lvl1pPr marL="0" indent="0" algn="l">
              <a:buNone/>
              <a:defRPr sz="3200">
                <a:solidFill>
                  <a:schemeClr val="bg1"/>
                </a:solidFill>
              </a:defRPr>
            </a:lvl1pPr>
            <a:lvl2pPr marL="609585" indent="0" algn="ctr">
              <a:buNone/>
              <a:defRPr sz="2667"/>
            </a:lvl2pPr>
            <a:lvl3pPr marL="1219170" indent="0" algn="ctr">
              <a:buNone/>
              <a:defRPr sz="2400"/>
            </a:lvl3pPr>
            <a:lvl4pPr marL="1828754" indent="0" algn="ctr">
              <a:buNone/>
              <a:defRPr sz="2133"/>
            </a:lvl4pPr>
            <a:lvl5pPr marL="2438339" indent="0" algn="ctr">
              <a:buNone/>
              <a:defRPr sz="2133"/>
            </a:lvl5pPr>
            <a:lvl6pPr marL="3047924" indent="0" algn="ctr">
              <a:buNone/>
              <a:defRPr sz="2133"/>
            </a:lvl6pPr>
            <a:lvl7pPr marL="3657509" indent="0" algn="ctr">
              <a:buNone/>
              <a:defRPr sz="2133"/>
            </a:lvl7pPr>
            <a:lvl8pPr marL="4267093" indent="0" algn="ctr">
              <a:buNone/>
              <a:defRPr sz="2133"/>
            </a:lvl8pPr>
            <a:lvl9pPr marL="4876678" indent="0" algn="ctr">
              <a:buNone/>
              <a:defRPr sz="2133"/>
            </a:lvl9pPr>
          </a:lstStyle>
          <a:p>
            <a:r>
              <a:rPr lang="en-GB"/>
              <a:t>Details here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5884527"/>
      </p:ext>
    </p:extLst>
  </p:cSld>
  <p:clrMapOvr>
    <a:masterClrMapping/>
  </p:clrMapOvr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3B590CC-A3DB-4186-CEA7-C0B0E49BB9C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4588E09-639D-C953-EF61-FDD8B0FE40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6721" y="2973484"/>
            <a:ext cx="4851399" cy="1325033"/>
          </a:xfrm>
        </p:spPr>
        <p:txBody>
          <a:bodyPr>
            <a:normAutofit/>
          </a:bodyPr>
          <a:lstStyle>
            <a:lvl1pPr>
              <a:defRPr sz="4800"/>
            </a:lvl1pPr>
          </a:lstStyle>
          <a:p>
            <a:r>
              <a:rPr lang="en-GB"/>
              <a:t>Section </a:t>
            </a:r>
            <a:br>
              <a:rPr lang="en-GB"/>
            </a:br>
            <a:r>
              <a:rPr lang="en-GB"/>
              <a:t>break title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3111376"/>
      </p:ext>
    </p:extLst>
  </p:cSld>
  <p:clrMapOvr>
    <a:masterClrMapping/>
  </p:clrMapOvr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ld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3B590CC-A3DB-4186-CEA7-C0B0E49BB9C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596AEFF5-B890-D1B7-8893-872F599A45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737" y="1518013"/>
            <a:ext cx="8563761" cy="764573"/>
          </a:xfrm>
        </p:spPr>
        <p:txBody>
          <a:bodyPr>
            <a:normAutofit/>
          </a:bodyPr>
          <a:lstStyle>
            <a:lvl1pPr>
              <a:defRPr sz="3733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B0CFF5BF-6669-4A23-944D-611811A4054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5737" y="2320647"/>
            <a:ext cx="8563761" cy="3174460"/>
          </a:xfrm>
        </p:spPr>
        <p:txBody>
          <a:bodyPr/>
          <a:lstStyle>
            <a:lvl1pPr>
              <a:lnSpc>
                <a:spcPct val="100000"/>
              </a:lnSpc>
              <a:spcBef>
                <a:spcPts val="667"/>
              </a:spcBef>
              <a:defRPr>
                <a:solidFill>
                  <a:schemeClr val="bg1"/>
                </a:solidFill>
              </a:defRPr>
            </a:lvl1pPr>
            <a:lvl2pPr>
              <a:lnSpc>
                <a:spcPct val="100000"/>
              </a:lnSpc>
              <a:spcBef>
                <a:spcPts val="667"/>
              </a:spcBef>
              <a:defRPr>
                <a:solidFill>
                  <a:schemeClr val="bg1"/>
                </a:solidFill>
              </a:defRPr>
            </a:lvl2pPr>
            <a:lvl3pPr>
              <a:lnSpc>
                <a:spcPct val="100000"/>
              </a:lnSpc>
              <a:spcBef>
                <a:spcPts val="667"/>
              </a:spcBef>
              <a:defRPr>
                <a:solidFill>
                  <a:schemeClr val="bg1"/>
                </a:solidFill>
              </a:defRPr>
            </a:lvl3pPr>
            <a:lvl4pPr>
              <a:lnSpc>
                <a:spcPct val="100000"/>
              </a:lnSpc>
              <a:spcBef>
                <a:spcPts val="667"/>
              </a:spcBef>
              <a:defRPr>
                <a:solidFill>
                  <a:schemeClr val="bg1"/>
                </a:solidFill>
              </a:defRPr>
            </a:lvl4pPr>
            <a:lvl5pPr>
              <a:lnSpc>
                <a:spcPct val="100000"/>
              </a:lnSpc>
              <a:spcBef>
                <a:spcPts val="667"/>
              </a:spcBef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0433720"/>
      </p:ext>
    </p:extLst>
  </p:cSld>
  <p:clrMapOvr>
    <a:masterClrMapping/>
  </p:clrMapOvr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Content with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784CF-D377-C948-E34F-63EB1F794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736" y="1047752"/>
            <a:ext cx="11156091" cy="764573"/>
          </a:xfrm>
        </p:spPr>
        <p:txBody>
          <a:bodyPr>
            <a:normAutofit/>
          </a:bodyPr>
          <a:lstStyle>
            <a:lvl1pPr>
              <a:defRPr sz="3733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7D2305-3966-F13A-0171-A5F1441B5F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5736" y="2481837"/>
            <a:ext cx="11156091" cy="4020564"/>
          </a:xfrm>
        </p:spPr>
        <p:txBody>
          <a:bodyPr/>
          <a:lstStyle>
            <a:lvl1pPr>
              <a:lnSpc>
                <a:spcPct val="100000"/>
              </a:lnSpc>
              <a:spcBef>
                <a:spcPts val="667"/>
              </a:spcBef>
              <a:defRPr/>
            </a:lvl1pPr>
            <a:lvl2pPr>
              <a:lnSpc>
                <a:spcPct val="100000"/>
              </a:lnSpc>
              <a:spcBef>
                <a:spcPts val="667"/>
              </a:spcBef>
              <a:defRPr/>
            </a:lvl2pPr>
            <a:lvl3pPr>
              <a:lnSpc>
                <a:spcPct val="100000"/>
              </a:lnSpc>
              <a:spcBef>
                <a:spcPts val="667"/>
              </a:spcBef>
              <a:defRPr/>
            </a:lvl3pPr>
            <a:lvl4pPr>
              <a:lnSpc>
                <a:spcPct val="100000"/>
              </a:lnSpc>
              <a:spcBef>
                <a:spcPts val="667"/>
              </a:spcBef>
              <a:defRPr/>
            </a:lvl4pPr>
            <a:lvl5pPr>
              <a:lnSpc>
                <a:spcPct val="100000"/>
              </a:lnSpc>
              <a:spcBef>
                <a:spcPts val="667"/>
              </a:spcBef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2D2478B-95ED-8C30-DFCD-7F2B2149046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8467"/>
            <a:ext cx="12192000" cy="1219200"/>
          </a:xfrm>
          <a:prstGeom prst="rect">
            <a:avLst/>
          </a:prstGeom>
        </p:spPr>
      </p:pic>
      <p:sp>
        <p:nvSpPr>
          <p:cNvPr id="9" name="Text Placeholder 14">
            <a:extLst>
              <a:ext uri="{FF2B5EF4-FFF2-40B4-BE49-F238E27FC236}">
                <a16:creationId xmlns:a16="http://schemas.microsoft.com/office/drawing/2014/main" id="{BE1F5D84-93C0-C20E-45B1-75D343F91A3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5736" y="1839341"/>
            <a:ext cx="11156091" cy="549092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lnSpc>
                <a:spcPct val="110000"/>
              </a:lnSpc>
              <a:spcBef>
                <a:spcPts val="667"/>
              </a:spcBef>
              <a:buNone/>
              <a:defRPr sz="1867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/>
              <a:t>Subheading option</a:t>
            </a:r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B3C9C53-CD0C-96BE-155C-040445E15E8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89099" t="37755"/>
          <a:stretch/>
        </p:blipFill>
        <p:spPr>
          <a:xfrm>
            <a:off x="10862963" y="6093427"/>
            <a:ext cx="1329037" cy="764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649492"/>
      </p:ext>
    </p:extLst>
  </p:cSld>
  <p:clrMapOvr>
    <a:masterClrMapping/>
  </p:clrMapOvr>
</p:sldLayout>
</file>

<file path=ppt/slideLayouts/slideLayout2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n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784CF-D377-C948-E34F-63EB1F794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736" y="1047752"/>
            <a:ext cx="11156091" cy="764573"/>
          </a:xfrm>
        </p:spPr>
        <p:txBody>
          <a:bodyPr>
            <a:normAutofit/>
          </a:bodyPr>
          <a:lstStyle>
            <a:lvl1pPr>
              <a:defRPr sz="3733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7D2305-3966-F13A-0171-A5F1441B5F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5736" y="1850386"/>
            <a:ext cx="11156091" cy="4020564"/>
          </a:xfrm>
        </p:spPr>
        <p:txBody>
          <a:bodyPr/>
          <a:lstStyle>
            <a:lvl1pPr>
              <a:lnSpc>
                <a:spcPct val="100000"/>
              </a:lnSpc>
              <a:spcBef>
                <a:spcPts val="667"/>
              </a:spcBef>
              <a:defRPr/>
            </a:lvl1pPr>
            <a:lvl2pPr>
              <a:lnSpc>
                <a:spcPct val="100000"/>
              </a:lnSpc>
              <a:spcBef>
                <a:spcPts val="667"/>
              </a:spcBef>
              <a:defRPr/>
            </a:lvl2pPr>
            <a:lvl3pPr>
              <a:lnSpc>
                <a:spcPct val="100000"/>
              </a:lnSpc>
              <a:spcBef>
                <a:spcPts val="667"/>
              </a:spcBef>
              <a:defRPr/>
            </a:lvl3pPr>
            <a:lvl4pPr>
              <a:lnSpc>
                <a:spcPct val="100000"/>
              </a:lnSpc>
              <a:spcBef>
                <a:spcPts val="667"/>
              </a:spcBef>
              <a:defRPr/>
            </a:lvl4pPr>
            <a:lvl5pPr>
              <a:lnSpc>
                <a:spcPct val="100000"/>
              </a:lnSpc>
              <a:spcBef>
                <a:spcPts val="667"/>
              </a:spcBef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2D2478B-95ED-8C30-DFCD-7F2B2149046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8467"/>
            <a:ext cx="12192000" cy="12192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B3C9C53-CD0C-96BE-155C-040445E15E8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89099" t="37755"/>
          <a:stretch/>
        </p:blipFill>
        <p:spPr>
          <a:xfrm>
            <a:off x="10862963" y="6093427"/>
            <a:ext cx="1329037" cy="764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9712571"/>
      </p:ext>
    </p:extLst>
  </p:cSld>
  <p:clrMapOvr>
    <a:masterClrMapping/>
  </p:clrMapOvr>
</p:sldLayout>
</file>

<file path=ppt/slideLayouts/slideLayout2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with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784CF-D377-C948-E34F-63EB1F794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736" y="1047752"/>
            <a:ext cx="11156089" cy="764573"/>
          </a:xfrm>
        </p:spPr>
        <p:txBody>
          <a:bodyPr>
            <a:normAutofit/>
          </a:bodyPr>
          <a:lstStyle>
            <a:lvl1pPr>
              <a:defRPr sz="3733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7D2305-3966-F13A-0171-A5F1441B5F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5736" y="2475774"/>
            <a:ext cx="5518665" cy="4020564"/>
          </a:xfrm>
        </p:spPr>
        <p:txBody>
          <a:bodyPr/>
          <a:lstStyle>
            <a:lvl1pPr>
              <a:spcBef>
                <a:spcPts val="667"/>
              </a:spcBef>
              <a:defRPr/>
            </a:lvl1pPr>
            <a:lvl2pPr>
              <a:spcBef>
                <a:spcPts val="667"/>
              </a:spcBef>
              <a:defRPr/>
            </a:lvl2pPr>
            <a:lvl3pPr>
              <a:spcBef>
                <a:spcPts val="667"/>
              </a:spcBef>
              <a:defRPr/>
            </a:lvl3pPr>
            <a:lvl4pPr>
              <a:spcBef>
                <a:spcPts val="667"/>
              </a:spcBef>
              <a:defRPr/>
            </a:lvl4pPr>
            <a:lvl5pPr>
              <a:spcBef>
                <a:spcPts val="667"/>
              </a:spcBef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138D6CF-AB5B-02F8-2A9C-29379FF84C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97600" y="2475774"/>
            <a:ext cx="5434224" cy="4020564"/>
          </a:xfrm>
        </p:spPr>
        <p:txBody>
          <a:bodyPr/>
          <a:lstStyle>
            <a:lvl1pPr>
              <a:spcBef>
                <a:spcPts val="667"/>
              </a:spcBef>
              <a:defRPr/>
            </a:lvl1pPr>
            <a:lvl2pPr>
              <a:spcBef>
                <a:spcPts val="667"/>
              </a:spcBef>
              <a:defRPr/>
            </a:lvl2pPr>
            <a:lvl3pPr>
              <a:spcBef>
                <a:spcPts val="667"/>
              </a:spcBef>
              <a:defRPr/>
            </a:lvl3pPr>
            <a:lvl4pPr>
              <a:spcBef>
                <a:spcPts val="667"/>
              </a:spcBef>
              <a:defRPr/>
            </a:lvl4pPr>
            <a:lvl5pPr>
              <a:spcBef>
                <a:spcPts val="667"/>
              </a:spcBef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8" name="Text Placeholder 14">
            <a:extLst>
              <a:ext uri="{FF2B5EF4-FFF2-40B4-BE49-F238E27FC236}">
                <a16:creationId xmlns:a16="http://schemas.microsoft.com/office/drawing/2014/main" id="{64E78D48-6970-57EA-393A-033421C8B8D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5736" y="1839341"/>
            <a:ext cx="11156091" cy="549091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lnSpc>
                <a:spcPct val="110000"/>
              </a:lnSpc>
              <a:spcBef>
                <a:spcPts val="667"/>
              </a:spcBef>
              <a:buNone/>
              <a:defRPr sz="1867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/>
              <a:t>Subheading option</a:t>
            </a:r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80F2959-F9F3-793E-8135-5BEE1183B2E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8467"/>
            <a:ext cx="12192000" cy="12192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4FBC5CC-8C3B-3517-BDA0-56C5F0DCE55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89099" t="37755"/>
          <a:stretch/>
        </p:blipFill>
        <p:spPr>
          <a:xfrm>
            <a:off x="10862963" y="6093427"/>
            <a:ext cx="1329037" cy="764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025286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brea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3B590CC-A3DB-4186-CEA7-C0B0E49BB9C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4588E09-639D-C953-EF61-FDD8B0FE40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6721" y="2973484"/>
            <a:ext cx="4851399" cy="1325033"/>
          </a:xfrm>
        </p:spPr>
        <p:txBody>
          <a:bodyPr>
            <a:normAutofit/>
          </a:bodyPr>
          <a:lstStyle>
            <a:lvl1pPr>
              <a:defRPr sz="4800"/>
            </a:lvl1pPr>
          </a:lstStyle>
          <a:p>
            <a:r>
              <a:rPr lang="en-GB"/>
              <a:t>Section </a:t>
            </a:r>
            <a:br>
              <a:rPr lang="en-GB"/>
            </a:br>
            <a:r>
              <a:rPr lang="en-GB"/>
              <a:t>break title</a:t>
            </a:r>
            <a:endParaRPr lang="en-US"/>
          </a:p>
        </p:txBody>
      </p:sp>
      <p:sp>
        <p:nvSpPr>
          <p:cNvPr id="3" name="No_Classification">
            <a:extLst>
              <a:ext uri="{FF2B5EF4-FFF2-40B4-BE49-F238E27FC236}">
                <a16:creationId xmlns:a16="http://schemas.microsoft.com/office/drawing/2014/main" id="{F68AE4C2-E670-4754-AB14-7F7969428648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619083" y="6700689"/>
            <a:ext cx="662263" cy="456365"/>
          </a:xfrm>
          <a:prstGeom prst="rect">
            <a:avLst/>
          </a:prstGeom>
          <a:noFill/>
        </p:spPr>
        <p:txBody>
          <a:bodyPr vert="horz" lIns="47921" tIns="23876" rIns="47921" bIns="62315" rtlCol="0">
            <a:spAutoFit/>
          </a:bodyPr>
          <a:lstStyle/>
          <a:p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4159858540"/>
      </p:ext>
    </p:extLst>
  </p:cSld>
  <p:clrMapOvr>
    <a:masterClrMapping/>
  </p:clrMapOvr>
</p:sldLayout>
</file>

<file path=ppt/slideLayouts/slideLayout27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One Content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784CF-D377-C948-E34F-63EB1F794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736" y="1047752"/>
            <a:ext cx="11156091" cy="764573"/>
          </a:xfrm>
        </p:spPr>
        <p:txBody>
          <a:bodyPr>
            <a:normAutofit/>
          </a:bodyPr>
          <a:lstStyle>
            <a:lvl1pPr>
              <a:defRPr sz="3733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2D2478B-95ED-8C30-DFCD-7F2B2149046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8467"/>
            <a:ext cx="12192000" cy="1219200"/>
          </a:xfrm>
          <a:prstGeom prst="rect">
            <a:avLst/>
          </a:prstGeom>
        </p:spPr>
      </p:pic>
      <p:sp>
        <p:nvSpPr>
          <p:cNvPr id="9" name="Text Placeholder 14">
            <a:extLst>
              <a:ext uri="{FF2B5EF4-FFF2-40B4-BE49-F238E27FC236}">
                <a16:creationId xmlns:a16="http://schemas.microsoft.com/office/drawing/2014/main" id="{BE1F5D84-93C0-C20E-45B1-75D343F91A3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5736" y="1839341"/>
            <a:ext cx="11156091" cy="549092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lnSpc>
                <a:spcPct val="110000"/>
              </a:lnSpc>
              <a:buNone/>
              <a:defRPr sz="1867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/>
              <a:t>Sub text style – if not, move below text up</a:t>
            </a:r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B3C9C53-CD0C-96BE-155C-040445E15E8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89099" t="37755"/>
          <a:stretch/>
        </p:blipFill>
        <p:spPr>
          <a:xfrm>
            <a:off x="10862963" y="6093427"/>
            <a:ext cx="1329037" cy="764573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B131832-43C7-A6C2-D87B-55E5DF8FAF1C}"/>
              </a:ext>
            </a:extLst>
          </p:cNvPr>
          <p:cNvSpPr>
            <a:spLocks noGrp="1"/>
          </p:cNvSpPr>
          <p:nvPr>
            <p:ph sz="half" idx="11"/>
          </p:nvPr>
        </p:nvSpPr>
        <p:spPr>
          <a:xfrm>
            <a:off x="475735" y="2475774"/>
            <a:ext cx="11156091" cy="402056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3737333"/>
      </p:ext>
    </p:extLst>
  </p:cSld>
  <p:clrMapOvr>
    <a:masterClrMapping/>
  </p:clrMapOvr>
</p:sldLayout>
</file>

<file path=ppt/slideLayouts/slideLayout27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5990461"/>
      </p:ext>
    </p:extLst>
  </p:cSld>
  <p:clrMapOvr>
    <a:masterClrMapping/>
  </p:clrMapOvr>
</p:sldLayout>
</file>

<file path=ppt/slideLayouts/slideLayout2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Slide">
  <p:cSld name="2_Title Slide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8"/>
          <p:cNvSpPr txBox="1">
            <a:spLocks noGrp="1"/>
          </p:cNvSpPr>
          <p:nvPr>
            <p:ph type="title"/>
          </p:nvPr>
        </p:nvSpPr>
        <p:spPr>
          <a:xfrm>
            <a:off x="599385" y="3660487"/>
            <a:ext cx="10515600" cy="68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5EB8"/>
              </a:buClr>
              <a:buSzPts val="3600"/>
              <a:buFont typeface="Arial"/>
              <a:buNone/>
              <a:defRPr sz="4800" b="0" i="0" u="none" strike="noStrike" cap="none">
                <a:solidFill>
                  <a:srgbClr val="005EB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9pPr>
          </a:lstStyle>
          <a:p>
            <a:endParaRPr/>
          </a:p>
        </p:txBody>
      </p:sp>
      <p:sp>
        <p:nvSpPr>
          <p:cNvPr id="76" name="Google Shape;76;p18"/>
          <p:cNvSpPr txBox="1">
            <a:spLocks noGrp="1"/>
          </p:cNvSpPr>
          <p:nvPr>
            <p:ph type="subTitle" idx="1"/>
          </p:nvPr>
        </p:nvSpPr>
        <p:spPr>
          <a:xfrm>
            <a:off x="618301" y="4364955"/>
            <a:ext cx="9144000" cy="47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1333"/>
              </a:spcBef>
              <a:spcAft>
                <a:spcPts val="0"/>
              </a:spcAft>
              <a:buClr>
                <a:srgbClr val="005EB8"/>
              </a:buClr>
              <a:buSzPts val="1800"/>
              <a:buFont typeface="Arial"/>
              <a:buNone/>
              <a:defRPr sz="2400" b="0" i="0" u="none" strike="noStrike" cap="none">
                <a:solidFill>
                  <a:srgbClr val="005EB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6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21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21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21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21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21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21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77" name="Google Shape;77;p18" descr="A picture containing clipart&#10;&#10;Description generated with very high confidence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706771" y="330924"/>
            <a:ext cx="1080655" cy="436419"/>
          </a:xfrm>
          <a:prstGeom prst="rect">
            <a:avLst/>
          </a:prstGeom>
          <a:noFill/>
          <a:ln>
            <a:noFill/>
          </a:ln>
        </p:spPr>
      </p:pic>
      <p:pic>
        <p:nvPicPr>
          <p:cNvPr id="78" name="Google Shape;78;p1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" y="6345225"/>
            <a:ext cx="12192001" cy="309475"/>
          </a:xfrm>
          <a:prstGeom prst="rect">
            <a:avLst/>
          </a:prstGeom>
          <a:noFill/>
          <a:ln>
            <a:noFill/>
          </a:ln>
        </p:spPr>
      </p:pic>
      <p:sp>
        <p:nvSpPr>
          <p:cNvPr id="79" name="Google Shape;79;p18"/>
          <p:cNvSpPr txBox="1"/>
          <p:nvPr/>
        </p:nvSpPr>
        <p:spPr>
          <a:xfrm>
            <a:off x="3434080" y="5792943"/>
            <a:ext cx="5324000" cy="4064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21900" tIns="60933" rIns="121900" bIns="60933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NHS England and NHS Improvement</a:t>
            </a:r>
            <a:endParaRPr sz="1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38945966"/>
      </p:ext>
    </p:extLst>
  </p:cSld>
  <p:clrMapOvr>
    <a:masterClrMapping/>
  </p:clrMapOvr>
  <p:hf hdr="0" ftr="0" dt="0"/>
</p:sldLayout>
</file>

<file path=ppt/slideLayouts/slideLayout27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Word slide - standard NHSI">
  <p:cSld name="Word slide - standard NHSI"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20"/>
          <p:cNvSpPr txBox="1">
            <a:spLocks noGrp="1"/>
          </p:cNvSpPr>
          <p:nvPr>
            <p:ph type="body" idx="1"/>
          </p:nvPr>
        </p:nvSpPr>
        <p:spPr>
          <a:xfrm>
            <a:off x="505927" y="1343804"/>
            <a:ext cx="11122000" cy="224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609585" marR="0" lvl="0" indent="-423323" algn="l" rtl="0">
              <a:lnSpc>
                <a:spcPct val="90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1219170" marR="0" lvl="1" indent="-423323" algn="l" rtl="0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828754" marR="0" lvl="2" indent="-423323" algn="l" rtl="0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2438339" marR="0" lvl="3" indent="-423323" algn="l" rtl="0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3047924" marR="0" lvl="4" indent="-423323" algn="l" rtl="0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657509" marR="0" lvl="5" indent="-457189" algn="l" rtl="0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4267093" marR="0" lvl="6" indent="-457189" algn="l" rtl="0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876678" marR="0" lvl="7" indent="-457189" algn="l" rtl="0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5486263" marR="0" lvl="8" indent="-457189" algn="l" rtl="0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9" name="Google Shape;99;p20"/>
          <p:cNvSpPr txBox="1"/>
          <p:nvPr/>
        </p:nvSpPr>
        <p:spPr>
          <a:xfrm>
            <a:off x="388419" y="6372537"/>
            <a:ext cx="863200" cy="3692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600" b="0" i="0" u="none" strike="noStrike" cap="none">
                <a:solidFill>
                  <a:srgbClr val="ACB5BD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r>
              <a:rPr lang="en-GB" sz="1600" b="0" i="0" u="none" strike="noStrike" cap="none">
                <a:solidFill>
                  <a:srgbClr val="ACB5BD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600" b="0" i="0" u="none" strike="noStrike" cap="none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rPr>
              <a:t>  </a:t>
            </a:r>
            <a:r>
              <a:rPr lang="en-GB" sz="1600" b="0" i="0" u="none" strike="noStrike" cap="none">
                <a:solidFill>
                  <a:srgbClr val="005EB8"/>
                </a:solidFill>
                <a:latin typeface="Arial"/>
                <a:ea typeface="Arial"/>
                <a:cs typeface="Arial"/>
                <a:sym typeface="Arial"/>
              </a:rPr>
              <a:t>|</a:t>
            </a:r>
            <a:endParaRPr sz="1600" b="0" i="0" u="none" strike="noStrike" cap="none">
              <a:solidFill>
                <a:schemeClr val="accent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0" name="Google Shape;100;p20"/>
          <p:cNvSpPr txBox="1">
            <a:spLocks noGrp="1"/>
          </p:cNvSpPr>
          <p:nvPr>
            <p:ph type="ftr" idx="11"/>
          </p:nvPr>
        </p:nvSpPr>
        <p:spPr>
          <a:xfrm>
            <a:off x="920901" y="6333439"/>
            <a:ext cx="7630800" cy="36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600" b="0">
                <a:solidFill>
                  <a:srgbClr val="ACB5BD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1" name="Google Shape;101;p20"/>
          <p:cNvSpPr txBox="1">
            <a:spLocks noGrp="1"/>
          </p:cNvSpPr>
          <p:nvPr>
            <p:ph type="title"/>
          </p:nvPr>
        </p:nvSpPr>
        <p:spPr>
          <a:xfrm>
            <a:off x="251968" y="219456"/>
            <a:ext cx="8756000" cy="61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5EB8"/>
              </a:buClr>
              <a:buSzPts val="3600"/>
              <a:buFont typeface="Arial"/>
              <a:buNone/>
              <a:defRPr sz="4800" b="0" i="0" u="none" strike="noStrike" cap="none">
                <a:solidFill>
                  <a:srgbClr val="005EB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9pPr>
          </a:lstStyle>
          <a:p>
            <a:endParaRPr/>
          </a:p>
        </p:txBody>
      </p:sp>
      <p:pic>
        <p:nvPicPr>
          <p:cNvPr id="102" name="Google Shape;102;p2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890000" y="360000"/>
            <a:ext cx="953272" cy="720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04664165"/>
      </p:ext>
    </p:extLst>
  </p:cSld>
  <p:clrMapOvr>
    <a:masterClrMapping/>
  </p:clrMapOvr>
  <p:hf hdr="0" ftr="0" dt="0"/>
</p:sldLayout>
</file>

<file path=ppt/slideLayouts/slideLayout2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3A496F0-0FAE-4F35-810B-566977448C4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FFCC8D9-CADD-6C99-7C03-2ACFB0E62E8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513384" y="3767294"/>
            <a:ext cx="5107459" cy="1468221"/>
          </a:xfrm>
        </p:spPr>
        <p:txBody>
          <a:bodyPr anchor="b">
            <a:normAutofit/>
          </a:bodyPr>
          <a:lstStyle>
            <a:lvl1pPr algn="l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</a:t>
            </a:r>
            <a:br>
              <a:rPr lang="en-GB"/>
            </a:br>
            <a:r>
              <a:rPr lang="en-GB"/>
              <a:t>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032C953-E597-D76E-8ED0-C382B0AB98E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513384" y="5362001"/>
            <a:ext cx="5107459" cy="635400"/>
          </a:xfrm>
        </p:spPr>
        <p:txBody>
          <a:bodyPr/>
          <a:lstStyle>
            <a:lvl1pPr marL="0" indent="0" algn="l">
              <a:buNone/>
              <a:defRPr sz="3200">
                <a:solidFill>
                  <a:schemeClr val="bg1"/>
                </a:solidFill>
              </a:defRPr>
            </a:lvl1pPr>
            <a:lvl2pPr marL="609585" indent="0" algn="ctr">
              <a:buNone/>
              <a:defRPr sz="2667"/>
            </a:lvl2pPr>
            <a:lvl3pPr marL="1219170" indent="0" algn="ctr">
              <a:buNone/>
              <a:defRPr sz="2400"/>
            </a:lvl3pPr>
            <a:lvl4pPr marL="1828754" indent="0" algn="ctr">
              <a:buNone/>
              <a:defRPr sz="2133"/>
            </a:lvl4pPr>
            <a:lvl5pPr marL="2438339" indent="0" algn="ctr">
              <a:buNone/>
              <a:defRPr sz="2133"/>
            </a:lvl5pPr>
            <a:lvl6pPr marL="3047924" indent="0" algn="ctr">
              <a:buNone/>
              <a:defRPr sz="2133"/>
            </a:lvl6pPr>
            <a:lvl7pPr marL="3657509" indent="0" algn="ctr">
              <a:buNone/>
              <a:defRPr sz="2133"/>
            </a:lvl7pPr>
            <a:lvl8pPr marL="4267093" indent="0" algn="ctr">
              <a:buNone/>
              <a:defRPr sz="2133"/>
            </a:lvl8pPr>
            <a:lvl9pPr marL="4876678" indent="0" algn="ctr">
              <a:buNone/>
              <a:defRPr sz="2133"/>
            </a:lvl9pPr>
          </a:lstStyle>
          <a:p>
            <a:r>
              <a:rPr lang="en-GB"/>
              <a:t>Details here</a:t>
            </a:r>
            <a:endParaRPr lang="en-US"/>
          </a:p>
        </p:txBody>
      </p:sp>
      <p:sp>
        <p:nvSpPr>
          <p:cNvPr id="4" name="No_Classification">
            <a:extLst>
              <a:ext uri="{FF2B5EF4-FFF2-40B4-BE49-F238E27FC236}">
                <a16:creationId xmlns:a16="http://schemas.microsoft.com/office/drawing/2014/main" id="{ED1169DA-9F03-45E6-90FF-25A50AB1216C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619083" y="6700689"/>
            <a:ext cx="662263" cy="456365"/>
          </a:xfrm>
          <a:prstGeom prst="rect">
            <a:avLst/>
          </a:prstGeom>
          <a:noFill/>
        </p:spPr>
        <p:txBody>
          <a:bodyPr vert="horz" lIns="47921" tIns="23876" rIns="47921" bIns="62315" rtlCol="0">
            <a:spAutoFit/>
          </a:bodyPr>
          <a:lstStyle/>
          <a:p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3540700153"/>
      </p:ext>
    </p:extLst>
  </p:cSld>
  <p:clrMapOvr>
    <a:masterClrMapping/>
  </p:clrMapOvr>
</p:sldLayout>
</file>

<file path=ppt/slideLayouts/slideLayout2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brea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3B590CC-A3DB-4186-CEA7-C0B0E49BB9C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4588E09-639D-C953-EF61-FDD8B0FE40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6721" y="2973484"/>
            <a:ext cx="4851399" cy="1325033"/>
          </a:xfrm>
        </p:spPr>
        <p:txBody>
          <a:bodyPr>
            <a:normAutofit/>
          </a:bodyPr>
          <a:lstStyle>
            <a:lvl1pPr>
              <a:defRPr sz="4800"/>
            </a:lvl1pPr>
          </a:lstStyle>
          <a:p>
            <a:r>
              <a:rPr lang="en-GB"/>
              <a:t>Section </a:t>
            </a:r>
            <a:br>
              <a:rPr lang="en-GB"/>
            </a:br>
            <a:r>
              <a:rPr lang="en-GB"/>
              <a:t>break title</a:t>
            </a:r>
            <a:endParaRPr lang="en-US"/>
          </a:p>
        </p:txBody>
      </p:sp>
      <p:sp>
        <p:nvSpPr>
          <p:cNvPr id="3" name="No_Classification">
            <a:extLst>
              <a:ext uri="{FF2B5EF4-FFF2-40B4-BE49-F238E27FC236}">
                <a16:creationId xmlns:a16="http://schemas.microsoft.com/office/drawing/2014/main" id="{F68AE4C2-E670-4754-AB14-7F7969428648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619083" y="6700689"/>
            <a:ext cx="662263" cy="456365"/>
          </a:xfrm>
          <a:prstGeom prst="rect">
            <a:avLst/>
          </a:prstGeom>
          <a:noFill/>
        </p:spPr>
        <p:txBody>
          <a:bodyPr vert="horz" lIns="47921" tIns="23876" rIns="47921" bIns="62315" rtlCol="0">
            <a:spAutoFit/>
          </a:bodyPr>
          <a:lstStyle/>
          <a:p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3777159080"/>
      </p:ext>
    </p:extLst>
  </p:cSld>
  <p:clrMapOvr>
    <a:masterClrMapping/>
  </p:clrMapOvr>
</p:sldLayout>
</file>

<file path=ppt/slideLayouts/slideLayout2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Hold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3B590CC-A3DB-4186-CEA7-C0B0E49BB9C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596AEFF5-B890-D1B7-8893-872F599A45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737" y="1518013"/>
            <a:ext cx="8563761" cy="764573"/>
          </a:xfrm>
        </p:spPr>
        <p:txBody>
          <a:bodyPr>
            <a:normAutofit/>
          </a:bodyPr>
          <a:lstStyle>
            <a:lvl1pPr>
              <a:defRPr sz="3733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B0CFF5BF-6669-4A23-944D-611811A4054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5737" y="2320647"/>
            <a:ext cx="8563761" cy="3174460"/>
          </a:xfrm>
        </p:spPr>
        <p:txBody>
          <a:bodyPr/>
          <a:lstStyle>
            <a:lvl1pPr>
              <a:lnSpc>
                <a:spcPct val="100000"/>
              </a:lnSpc>
              <a:spcBef>
                <a:spcPts val="667"/>
              </a:spcBef>
              <a:defRPr>
                <a:solidFill>
                  <a:schemeClr val="bg1"/>
                </a:solidFill>
              </a:defRPr>
            </a:lvl1pPr>
            <a:lvl2pPr>
              <a:lnSpc>
                <a:spcPct val="100000"/>
              </a:lnSpc>
              <a:spcBef>
                <a:spcPts val="667"/>
              </a:spcBef>
              <a:defRPr>
                <a:solidFill>
                  <a:schemeClr val="bg1"/>
                </a:solidFill>
              </a:defRPr>
            </a:lvl2pPr>
            <a:lvl3pPr>
              <a:lnSpc>
                <a:spcPct val="100000"/>
              </a:lnSpc>
              <a:spcBef>
                <a:spcPts val="667"/>
              </a:spcBef>
              <a:defRPr>
                <a:solidFill>
                  <a:schemeClr val="bg1"/>
                </a:solidFill>
              </a:defRPr>
            </a:lvl3pPr>
            <a:lvl4pPr>
              <a:lnSpc>
                <a:spcPct val="100000"/>
              </a:lnSpc>
              <a:spcBef>
                <a:spcPts val="667"/>
              </a:spcBef>
              <a:defRPr>
                <a:solidFill>
                  <a:schemeClr val="bg1"/>
                </a:solidFill>
              </a:defRPr>
            </a:lvl4pPr>
            <a:lvl5pPr>
              <a:lnSpc>
                <a:spcPct val="100000"/>
              </a:lnSpc>
              <a:spcBef>
                <a:spcPts val="667"/>
              </a:spcBef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2" name="No_Classification">
            <a:extLst>
              <a:ext uri="{FF2B5EF4-FFF2-40B4-BE49-F238E27FC236}">
                <a16:creationId xmlns:a16="http://schemas.microsoft.com/office/drawing/2014/main" id="{D207F123-80DB-4A64-BA7D-97DF27DC0611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619083" y="6700689"/>
            <a:ext cx="662263" cy="456365"/>
          </a:xfrm>
          <a:prstGeom prst="rect">
            <a:avLst/>
          </a:prstGeom>
          <a:noFill/>
        </p:spPr>
        <p:txBody>
          <a:bodyPr vert="horz" lIns="47921" tIns="23876" rIns="47921" bIns="62315" rtlCol="0">
            <a:spAutoFit/>
          </a:bodyPr>
          <a:lstStyle/>
          <a:p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1336703013"/>
      </p:ext>
    </p:extLst>
  </p:cSld>
  <p:clrMapOvr>
    <a:masterClrMapping/>
  </p:clrMapOvr>
</p:sldLayout>
</file>

<file path=ppt/slideLayouts/slideLayout2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ne Content with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784CF-D377-C948-E34F-63EB1F794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736" y="1047752"/>
            <a:ext cx="11156091" cy="764573"/>
          </a:xfrm>
        </p:spPr>
        <p:txBody>
          <a:bodyPr>
            <a:normAutofit/>
          </a:bodyPr>
          <a:lstStyle>
            <a:lvl1pPr>
              <a:defRPr sz="3733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7D2305-3966-F13A-0171-A5F1441B5F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5736" y="2481837"/>
            <a:ext cx="11156091" cy="4020564"/>
          </a:xfrm>
        </p:spPr>
        <p:txBody>
          <a:bodyPr/>
          <a:lstStyle>
            <a:lvl1pPr>
              <a:lnSpc>
                <a:spcPct val="100000"/>
              </a:lnSpc>
              <a:spcBef>
                <a:spcPts val="667"/>
              </a:spcBef>
              <a:defRPr/>
            </a:lvl1pPr>
            <a:lvl2pPr>
              <a:lnSpc>
                <a:spcPct val="100000"/>
              </a:lnSpc>
              <a:spcBef>
                <a:spcPts val="667"/>
              </a:spcBef>
              <a:defRPr/>
            </a:lvl2pPr>
            <a:lvl3pPr>
              <a:lnSpc>
                <a:spcPct val="100000"/>
              </a:lnSpc>
              <a:spcBef>
                <a:spcPts val="667"/>
              </a:spcBef>
              <a:defRPr/>
            </a:lvl3pPr>
            <a:lvl4pPr>
              <a:lnSpc>
                <a:spcPct val="100000"/>
              </a:lnSpc>
              <a:spcBef>
                <a:spcPts val="667"/>
              </a:spcBef>
              <a:defRPr/>
            </a:lvl4pPr>
            <a:lvl5pPr>
              <a:lnSpc>
                <a:spcPct val="100000"/>
              </a:lnSpc>
              <a:spcBef>
                <a:spcPts val="667"/>
              </a:spcBef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2D2478B-95ED-8C30-DFCD-7F2B2149046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8467"/>
            <a:ext cx="12192000" cy="1219200"/>
          </a:xfrm>
          <a:prstGeom prst="rect">
            <a:avLst/>
          </a:prstGeom>
        </p:spPr>
      </p:pic>
      <p:sp>
        <p:nvSpPr>
          <p:cNvPr id="9" name="Text Placeholder 14">
            <a:extLst>
              <a:ext uri="{FF2B5EF4-FFF2-40B4-BE49-F238E27FC236}">
                <a16:creationId xmlns:a16="http://schemas.microsoft.com/office/drawing/2014/main" id="{BE1F5D84-93C0-C20E-45B1-75D343F91A3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5736" y="1839341"/>
            <a:ext cx="11156091" cy="549092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lnSpc>
                <a:spcPct val="110000"/>
              </a:lnSpc>
              <a:spcBef>
                <a:spcPts val="667"/>
              </a:spcBef>
              <a:buNone/>
              <a:defRPr sz="1867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/>
              <a:t>Subheading option</a:t>
            </a:r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B3C9C53-CD0C-96BE-155C-040445E15E8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89099" t="37755"/>
          <a:stretch/>
        </p:blipFill>
        <p:spPr>
          <a:xfrm>
            <a:off x="10862963" y="6093427"/>
            <a:ext cx="1329037" cy="764573"/>
          </a:xfrm>
          <a:prstGeom prst="rect">
            <a:avLst/>
          </a:prstGeom>
        </p:spPr>
      </p:pic>
      <p:sp>
        <p:nvSpPr>
          <p:cNvPr id="4" name="No_Classification">
            <a:extLst>
              <a:ext uri="{FF2B5EF4-FFF2-40B4-BE49-F238E27FC236}">
                <a16:creationId xmlns:a16="http://schemas.microsoft.com/office/drawing/2014/main" id="{251F6C1F-9BEA-4FE3-88C0-EDB7B5EC01D8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619083" y="6700689"/>
            <a:ext cx="662263" cy="456365"/>
          </a:xfrm>
          <a:prstGeom prst="rect">
            <a:avLst/>
          </a:prstGeom>
          <a:noFill/>
        </p:spPr>
        <p:txBody>
          <a:bodyPr vert="horz" lIns="47921" tIns="23876" rIns="47921" bIns="62315" rtlCol="0">
            <a:spAutoFit/>
          </a:bodyPr>
          <a:lstStyle/>
          <a:p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1783106134"/>
      </p:ext>
    </p:extLst>
  </p:cSld>
  <p:clrMapOvr>
    <a:masterClrMapping/>
  </p:clrMapOvr>
</p:sldLayout>
</file>

<file path=ppt/slideLayouts/slideLayout2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On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784CF-D377-C948-E34F-63EB1F794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736" y="1047752"/>
            <a:ext cx="11156091" cy="764573"/>
          </a:xfrm>
        </p:spPr>
        <p:txBody>
          <a:bodyPr>
            <a:normAutofit/>
          </a:bodyPr>
          <a:lstStyle>
            <a:lvl1pPr>
              <a:defRPr sz="3733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7D2305-3966-F13A-0171-A5F1441B5F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5736" y="1850386"/>
            <a:ext cx="11156091" cy="4020564"/>
          </a:xfrm>
        </p:spPr>
        <p:txBody>
          <a:bodyPr/>
          <a:lstStyle>
            <a:lvl1pPr>
              <a:lnSpc>
                <a:spcPct val="100000"/>
              </a:lnSpc>
              <a:spcBef>
                <a:spcPts val="667"/>
              </a:spcBef>
              <a:defRPr/>
            </a:lvl1pPr>
            <a:lvl2pPr>
              <a:lnSpc>
                <a:spcPct val="100000"/>
              </a:lnSpc>
              <a:spcBef>
                <a:spcPts val="667"/>
              </a:spcBef>
              <a:defRPr/>
            </a:lvl2pPr>
            <a:lvl3pPr>
              <a:lnSpc>
                <a:spcPct val="100000"/>
              </a:lnSpc>
              <a:spcBef>
                <a:spcPts val="667"/>
              </a:spcBef>
              <a:defRPr/>
            </a:lvl3pPr>
            <a:lvl4pPr>
              <a:lnSpc>
                <a:spcPct val="100000"/>
              </a:lnSpc>
              <a:spcBef>
                <a:spcPts val="667"/>
              </a:spcBef>
              <a:defRPr/>
            </a:lvl4pPr>
            <a:lvl5pPr>
              <a:lnSpc>
                <a:spcPct val="100000"/>
              </a:lnSpc>
              <a:spcBef>
                <a:spcPts val="667"/>
              </a:spcBef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2D2478B-95ED-8C30-DFCD-7F2B2149046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8467"/>
            <a:ext cx="12192000" cy="12192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B3C9C53-CD0C-96BE-155C-040445E15E8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89099" t="37755"/>
          <a:stretch/>
        </p:blipFill>
        <p:spPr>
          <a:xfrm>
            <a:off x="10862963" y="6093427"/>
            <a:ext cx="1329037" cy="764573"/>
          </a:xfrm>
          <a:prstGeom prst="rect">
            <a:avLst/>
          </a:prstGeom>
        </p:spPr>
      </p:pic>
      <p:sp>
        <p:nvSpPr>
          <p:cNvPr id="4" name="No_Classification">
            <a:extLst>
              <a:ext uri="{FF2B5EF4-FFF2-40B4-BE49-F238E27FC236}">
                <a16:creationId xmlns:a16="http://schemas.microsoft.com/office/drawing/2014/main" id="{1CFED849-1C92-4176-9FE3-DC89CD659CE5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619083" y="6700689"/>
            <a:ext cx="662263" cy="456365"/>
          </a:xfrm>
          <a:prstGeom prst="rect">
            <a:avLst/>
          </a:prstGeom>
          <a:noFill/>
        </p:spPr>
        <p:txBody>
          <a:bodyPr vert="horz" lIns="47921" tIns="23876" rIns="47921" bIns="62315" rtlCol="0">
            <a:spAutoFit/>
          </a:bodyPr>
          <a:lstStyle/>
          <a:p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3525112737"/>
      </p:ext>
    </p:extLst>
  </p:cSld>
  <p:clrMapOvr>
    <a:masterClrMapping/>
  </p:clrMapOvr>
</p:sldLayout>
</file>

<file path=ppt/slideLayouts/slideLayout2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 with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784CF-D377-C948-E34F-63EB1F794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736" y="1047752"/>
            <a:ext cx="11156089" cy="764573"/>
          </a:xfrm>
        </p:spPr>
        <p:txBody>
          <a:bodyPr>
            <a:normAutofit/>
          </a:bodyPr>
          <a:lstStyle>
            <a:lvl1pPr>
              <a:defRPr sz="3733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7D2305-3966-F13A-0171-A5F1441B5F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5736" y="2475774"/>
            <a:ext cx="5518665" cy="4020564"/>
          </a:xfrm>
        </p:spPr>
        <p:txBody>
          <a:bodyPr/>
          <a:lstStyle>
            <a:lvl1pPr>
              <a:spcBef>
                <a:spcPts val="667"/>
              </a:spcBef>
              <a:defRPr/>
            </a:lvl1pPr>
            <a:lvl2pPr>
              <a:spcBef>
                <a:spcPts val="667"/>
              </a:spcBef>
              <a:defRPr/>
            </a:lvl2pPr>
            <a:lvl3pPr>
              <a:spcBef>
                <a:spcPts val="667"/>
              </a:spcBef>
              <a:defRPr/>
            </a:lvl3pPr>
            <a:lvl4pPr>
              <a:spcBef>
                <a:spcPts val="667"/>
              </a:spcBef>
              <a:defRPr/>
            </a:lvl4pPr>
            <a:lvl5pPr>
              <a:spcBef>
                <a:spcPts val="667"/>
              </a:spcBef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138D6CF-AB5B-02F8-2A9C-29379FF84C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97600" y="2475774"/>
            <a:ext cx="5434224" cy="4020564"/>
          </a:xfrm>
        </p:spPr>
        <p:txBody>
          <a:bodyPr/>
          <a:lstStyle>
            <a:lvl1pPr>
              <a:spcBef>
                <a:spcPts val="667"/>
              </a:spcBef>
              <a:defRPr/>
            </a:lvl1pPr>
            <a:lvl2pPr>
              <a:spcBef>
                <a:spcPts val="667"/>
              </a:spcBef>
              <a:defRPr/>
            </a:lvl2pPr>
            <a:lvl3pPr>
              <a:spcBef>
                <a:spcPts val="667"/>
              </a:spcBef>
              <a:defRPr/>
            </a:lvl3pPr>
            <a:lvl4pPr>
              <a:spcBef>
                <a:spcPts val="667"/>
              </a:spcBef>
              <a:defRPr/>
            </a:lvl4pPr>
            <a:lvl5pPr>
              <a:spcBef>
                <a:spcPts val="667"/>
              </a:spcBef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8" name="Text Placeholder 14">
            <a:extLst>
              <a:ext uri="{FF2B5EF4-FFF2-40B4-BE49-F238E27FC236}">
                <a16:creationId xmlns:a16="http://schemas.microsoft.com/office/drawing/2014/main" id="{64E78D48-6970-57EA-393A-033421C8B8D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5736" y="1839341"/>
            <a:ext cx="11156091" cy="549091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lnSpc>
                <a:spcPct val="110000"/>
              </a:lnSpc>
              <a:spcBef>
                <a:spcPts val="667"/>
              </a:spcBef>
              <a:buNone/>
              <a:defRPr sz="1867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/>
              <a:t>Subheading option</a:t>
            </a:r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80F2959-F9F3-793E-8135-5BEE1183B2E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8467"/>
            <a:ext cx="12192000" cy="12192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4FBC5CC-8C3B-3517-BDA0-56C5F0DCE55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89099" t="37755"/>
          <a:stretch/>
        </p:blipFill>
        <p:spPr>
          <a:xfrm>
            <a:off x="10862963" y="6093427"/>
            <a:ext cx="1329037" cy="764573"/>
          </a:xfrm>
          <a:prstGeom prst="rect">
            <a:avLst/>
          </a:prstGeom>
        </p:spPr>
      </p:pic>
      <p:sp>
        <p:nvSpPr>
          <p:cNvPr id="5" name="No_Classification">
            <a:extLst>
              <a:ext uri="{FF2B5EF4-FFF2-40B4-BE49-F238E27FC236}">
                <a16:creationId xmlns:a16="http://schemas.microsoft.com/office/drawing/2014/main" id="{BCAFBED8-E9DA-49E7-B227-45B2EB187FC8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619083" y="6700689"/>
            <a:ext cx="662263" cy="456365"/>
          </a:xfrm>
          <a:prstGeom prst="rect">
            <a:avLst/>
          </a:prstGeom>
          <a:noFill/>
        </p:spPr>
        <p:txBody>
          <a:bodyPr vert="horz" lIns="47921" tIns="23876" rIns="47921" bIns="62315" rtlCol="0">
            <a:spAutoFit/>
          </a:bodyPr>
          <a:lstStyle/>
          <a:p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58094972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Hold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3B590CC-A3DB-4186-CEA7-C0B0E49BB9C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596AEFF5-B890-D1B7-8893-872F599A45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737" y="1518013"/>
            <a:ext cx="8563761" cy="764573"/>
          </a:xfrm>
        </p:spPr>
        <p:txBody>
          <a:bodyPr>
            <a:normAutofit/>
          </a:bodyPr>
          <a:lstStyle>
            <a:lvl1pPr>
              <a:defRPr sz="3733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B0CFF5BF-6669-4A23-944D-611811A4054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5737" y="2320647"/>
            <a:ext cx="8563761" cy="3174460"/>
          </a:xfrm>
        </p:spPr>
        <p:txBody>
          <a:bodyPr/>
          <a:lstStyle>
            <a:lvl1pPr>
              <a:lnSpc>
                <a:spcPct val="100000"/>
              </a:lnSpc>
              <a:spcBef>
                <a:spcPts val="667"/>
              </a:spcBef>
              <a:defRPr>
                <a:solidFill>
                  <a:schemeClr val="bg1"/>
                </a:solidFill>
              </a:defRPr>
            </a:lvl1pPr>
            <a:lvl2pPr>
              <a:lnSpc>
                <a:spcPct val="100000"/>
              </a:lnSpc>
              <a:spcBef>
                <a:spcPts val="667"/>
              </a:spcBef>
              <a:defRPr>
                <a:solidFill>
                  <a:schemeClr val="bg1"/>
                </a:solidFill>
              </a:defRPr>
            </a:lvl2pPr>
            <a:lvl3pPr>
              <a:lnSpc>
                <a:spcPct val="100000"/>
              </a:lnSpc>
              <a:spcBef>
                <a:spcPts val="667"/>
              </a:spcBef>
              <a:defRPr>
                <a:solidFill>
                  <a:schemeClr val="bg1"/>
                </a:solidFill>
              </a:defRPr>
            </a:lvl3pPr>
            <a:lvl4pPr>
              <a:lnSpc>
                <a:spcPct val="100000"/>
              </a:lnSpc>
              <a:spcBef>
                <a:spcPts val="667"/>
              </a:spcBef>
              <a:defRPr>
                <a:solidFill>
                  <a:schemeClr val="bg1"/>
                </a:solidFill>
              </a:defRPr>
            </a:lvl4pPr>
            <a:lvl5pPr>
              <a:lnSpc>
                <a:spcPct val="100000"/>
              </a:lnSpc>
              <a:spcBef>
                <a:spcPts val="667"/>
              </a:spcBef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2" name="No_Classification">
            <a:extLst>
              <a:ext uri="{FF2B5EF4-FFF2-40B4-BE49-F238E27FC236}">
                <a16:creationId xmlns:a16="http://schemas.microsoft.com/office/drawing/2014/main" id="{D207F123-80DB-4A64-BA7D-97DF27DC0611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619083" y="6700689"/>
            <a:ext cx="662263" cy="456365"/>
          </a:xfrm>
          <a:prstGeom prst="rect">
            <a:avLst/>
          </a:prstGeom>
          <a:noFill/>
        </p:spPr>
        <p:txBody>
          <a:bodyPr vert="horz" lIns="47921" tIns="23876" rIns="47921" bIns="62315" rtlCol="0">
            <a:spAutoFit/>
          </a:bodyPr>
          <a:lstStyle/>
          <a:p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2051131479"/>
      </p:ext>
    </p:extLst>
  </p:cSld>
  <p:clrMapOvr>
    <a:masterClrMapping/>
  </p:clrMapOvr>
</p:sldLayout>
</file>

<file path=ppt/slideLayouts/slideLayout2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3B590CC-A3DB-4186-CEA7-C0B0E49BB9C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4588E09-639D-C953-EF61-FDD8B0FE40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6721" y="2973484"/>
            <a:ext cx="4851399" cy="1325033"/>
          </a:xfrm>
        </p:spPr>
        <p:txBody>
          <a:bodyPr>
            <a:normAutofit/>
          </a:bodyPr>
          <a:lstStyle>
            <a:lvl1pPr>
              <a:defRPr sz="4800"/>
            </a:lvl1pPr>
          </a:lstStyle>
          <a:p>
            <a:r>
              <a:rPr lang="en-GB"/>
              <a:t>Section </a:t>
            </a:r>
            <a:br>
              <a:rPr lang="en-GB"/>
            </a:br>
            <a:r>
              <a:rPr lang="en-GB"/>
              <a:t>break title</a:t>
            </a:r>
            <a:endParaRPr lang="en-US"/>
          </a:p>
        </p:txBody>
      </p:sp>
      <p:sp>
        <p:nvSpPr>
          <p:cNvPr id="3" name="No_Classification">
            <a:extLst>
              <a:ext uri="{FF2B5EF4-FFF2-40B4-BE49-F238E27FC236}">
                <a16:creationId xmlns:a16="http://schemas.microsoft.com/office/drawing/2014/main" id="{37D1568B-B5CF-4D77-B837-9C6DC53B8525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619083" y="6700689"/>
            <a:ext cx="662263" cy="456365"/>
          </a:xfrm>
          <a:prstGeom prst="rect">
            <a:avLst/>
          </a:prstGeom>
          <a:noFill/>
        </p:spPr>
        <p:txBody>
          <a:bodyPr vert="horz" lIns="47921" tIns="23876" rIns="47921" bIns="62315" rtlCol="0">
            <a:spAutoFit/>
          </a:bodyPr>
          <a:lstStyle/>
          <a:p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2863069248"/>
      </p:ext>
    </p:extLst>
  </p:cSld>
  <p:clrMapOvr>
    <a:masterClrMapping/>
  </p:clrMapOvr>
</p:sldLayout>
</file>

<file path=ppt/slideLayouts/slideLayout2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On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784CF-D377-C948-E34F-63EB1F794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736" y="1047752"/>
            <a:ext cx="11156091" cy="764573"/>
          </a:xfrm>
        </p:spPr>
        <p:txBody>
          <a:bodyPr>
            <a:normAutofit/>
          </a:bodyPr>
          <a:lstStyle>
            <a:lvl1pPr>
              <a:defRPr sz="3733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2D2478B-95ED-8C30-DFCD-7F2B2149046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8467"/>
            <a:ext cx="12192000" cy="12192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B3C9C53-CD0C-96BE-155C-040445E15E8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89099" t="37755"/>
          <a:stretch/>
        </p:blipFill>
        <p:spPr>
          <a:xfrm>
            <a:off x="10862963" y="6093427"/>
            <a:ext cx="1329037" cy="764573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B131832-43C7-A6C2-D87B-55E5DF8FAF1C}"/>
              </a:ext>
            </a:extLst>
          </p:cNvPr>
          <p:cNvSpPr>
            <a:spLocks noGrp="1"/>
          </p:cNvSpPr>
          <p:nvPr>
            <p:ph sz="half" idx="11"/>
          </p:nvPr>
        </p:nvSpPr>
        <p:spPr>
          <a:xfrm>
            <a:off x="475735" y="1839341"/>
            <a:ext cx="11156091" cy="402056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3" name="No_Classification">
            <a:extLst>
              <a:ext uri="{FF2B5EF4-FFF2-40B4-BE49-F238E27FC236}">
                <a16:creationId xmlns:a16="http://schemas.microsoft.com/office/drawing/2014/main" id="{1AB02808-4D00-4077-81C4-BFD1DE217A1E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619083" y="6700689"/>
            <a:ext cx="662263" cy="456365"/>
          </a:xfrm>
          <a:prstGeom prst="rect">
            <a:avLst/>
          </a:prstGeom>
          <a:noFill/>
        </p:spPr>
        <p:txBody>
          <a:bodyPr vert="horz" lIns="47921" tIns="23876" rIns="47921" bIns="62315" rtlCol="0">
            <a:spAutoFit/>
          </a:bodyPr>
          <a:lstStyle/>
          <a:p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581327001"/>
      </p:ext>
    </p:extLst>
  </p:cSld>
  <p:clrMapOvr>
    <a:masterClrMapping/>
  </p:clrMapOvr>
</p:sldLayout>
</file>

<file path=ppt/slideLayouts/slideLayout2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One Content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784CF-D377-C948-E34F-63EB1F794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736" y="1047752"/>
            <a:ext cx="11156091" cy="764573"/>
          </a:xfrm>
        </p:spPr>
        <p:txBody>
          <a:bodyPr>
            <a:normAutofit/>
          </a:bodyPr>
          <a:lstStyle>
            <a:lvl1pPr>
              <a:defRPr sz="3733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2D2478B-95ED-8C30-DFCD-7F2B2149046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8467"/>
            <a:ext cx="12192000" cy="1219200"/>
          </a:xfrm>
          <a:prstGeom prst="rect">
            <a:avLst/>
          </a:prstGeom>
        </p:spPr>
      </p:pic>
      <p:sp>
        <p:nvSpPr>
          <p:cNvPr id="9" name="Text Placeholder 14">
            <a:extLst>
              <a:ext uri="{FF2B5EF4-FFF2-40B4-BE49-F238E27FC236}">
                <a16:creationId xmlns:a16="http://schemas.microsoft.com/office/drawing/2014/main" id="{BE1F5D84-93C0-C20E-45B1-75D343F91A3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5736" y="1839341"/>
            <a:ext cx="11156091" cy="549092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lnSpc>
                <a:spcPct val="110000"/>
              </a:lnSpc>
              <a:buNone/>
              <a:defRPr sz="1867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/>
              <a:t>Sub text style – if not, move below text up</a:t>
            </a:r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B3C9C53-CD0C-96BE-155C-040445E15E8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89099" t="37755"/>
          <a:stretch/>
        </p:blipFill>
        <p:spPr>
          <a:xfrm>
            <a:off x="10862963" y="6093427"/>
            <a:ext cx="1329037" cy="764573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B131832-43C7-A6C2-D87B-55E5DF8FAF1C}"/>
              </a:ext>
            </a:extLst>
          </p:cNvPr>
          <p:cNvSpPr>
            <a:spLocks noGrp="1"/>
          </p:cNvSpPr>
          <p:nvPr>
            <p:ph sz="half" idx="11"/>
          </p:nvPr>
        </p:nvSpPr>
        <p:spPr>
          <a:xfrm>
            <a:off x="475735" y="2475774"/>
            <a:ext cx="11156091" cy="402056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3" name="No_Classification">
            <a:extLst>
              <a:ext uri="{FF2B5EF4-FFF2-40B4-BE49-F238E27FC236}">
                <a16:creationId xmlns:a16="http://schemas.microsoft.com/office/drawing/2014/main" id="{FD80FE07-1E4A-4899-82A7-B27EE9D90A57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619083" y="6700689"/>
            <a:ext cx="662263" cy="456365"/>
          </a:xfrm>
          <a:prstGeom prst="rect">
            <a:avLst/>
          </a:prstGeom>
          <a:noFill/>
        </p:spPr>
        <p:txBody>
          <a:bodyPr vert="horz" lIns="47921" tIns="23876" rIns="47921" bIns="62315" rtlCol="0">
            <a:spAutoFit/>
          </a:bodyPr>
          <a:lstStyle/>
          <a:p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3437599114"/>
      </p:ext>
    </p:extLst>
  </p:cSld>
  <p:clrMapOvr>
    <a:masterClrMapping/>
  </p:clrMapOvr>
</p:sldLayout>
</file>

<file path=ppt/slideLayouts/slideLayout2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784CF-D377-C948-E34F-63EB1F794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736" y="1047752"/>
            <a:ext cx="11156089" cy="764573"/>
          </a:xfrm>
        </p:spPr>
        <p:txBody>
          <a:bodyPr>
            <a:normAutofit/>
          </a:bodyPr>
          <a:lstStyle>
            <a:lvl1pPr>
              <a:defRPr sz="3733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7D2305-3966-F13A-0171-A5F1441B5F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5736" y="1839342"/>
            <a:ext cx="5518665" cy="402056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138D6CF-AB5B-02F8-2A9C-29379FF84C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97600" y="1839342"/>
            <a:ext cx="5434224" cy="402056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80F2959-F9F3-793E-8135-5BEE1183B2E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8467"/>
            <a:ext cx="12192000" cy="12192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4FBC5CC-8C3B-3517-BDA0-56C5F0DCE55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89099" t="37755"/>
          <a:stretch/>
        </p:blipFill>
        <p:spPr>
          <a:xfrm>
            <a:off x="10862963" y="6093427"/>
            <a:ext cx="1329037" cy="764573"/>
          </a:xfrm>
          <a:prstGeom prst="rect">
            <a:avLst/>
          </a:prstGeom>
        </p:spPr>
      </p:pic>
      <p:sp>
        <p:nvSpPr>
          <p:cNvPr id="5" name="No_Classification">
            <a:extLst>
              <a:ext uri="{FF2B5EF4-FFF2-40B4-BE49-F238E27FC236}">
                <a16:creationId xmlns:a16="http://schemas.microsoft.com/office/drawing/2014/main" id="{6E9CD8FD-AF95-4CCF-842A-2AA9A73A86D3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619083" y="6700689"/>
            <a:ext cx="662263" cy="456365"/>
          </a:xfrm>
          <a:prstGeom prst="rect">
            <a:avLst/>
          </a:prstGeom>
          <a:noFill/>
        </p:spPr>
        <p:txBody>
          <a:bodyPr vert="horz" lIns="47921" tIns="23876" rIns="47921" bIns="62315" rtlCol="0">
            <a:spAutoFit/>
          </a:bodyPr>
          <a:lstStyle/>
          <a:p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2187982470"/>
      </p:ext>
    </p:extLst>
  </p:cSld>
  <p:clrMapOvr>
    <a:masterClrMapping/>
  </p:clrMapOvr>
</p:sldLayout>
</file>

<file path=ppt/slideLayouts/slideLayout2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784CF-D377-C948-E34F-63EB1F794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736" y="1047752"/>
            <a:ext cx="11156089" cy="764573"/>
          </a:xfrm>
        </p:spPr>
        <p:txBody>
          <a:bodyPr>
            <a:normAutofit/>
          </a:bodyPr>
          <a:lstStyle>
            <a:lvl1pPr>
              <a:defRPr sz="3733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7D2305-3966-F13A-0171-A5F1441B5F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5736" y="2475774"/>
            <a:ext cx="5518665" cy="402056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138D6CF-AB5B-02F8-2A9C-29379FF84C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97600" y="2475774"/>
            <a:ext cx="5434224" cy="402056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8" name="Text Placeholder 14">
            <a:extLst>
              <a:ext uri="{FF2B5EF4-FFF2-40B4-BE49-F238E27FC236}">
                <a16:creationId xmlns:a16="http://schemas.microsoft.com/office/drawing/2014/main" id="{64E78D48-6970-57EA-393A-033421C8B8D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5736" y="1839341"/>
            <a:ext cx="11156091" cy="549091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lnSpc>
                <a:spcPct val="110000"/>
              </a:lnSpc>
              <a:buNone/>
              <a:defRPr sz="1867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/>
              <a:t>Sub text style – if not, move below text up</a:t>
            </a:r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80F2959-F9F3-793E-8135-5BEE1183B2E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8467"/>
            <a:ext cx="12192000" cy="12192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4FBC5CC-8C3B-3517-BDA0-56C5F0DCE55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89099" t="37755"/>
          <a:stretch/>
        </p:blipFill>
        <p:spPr>
          <a:xfrm>
            <a:off x="10862963" y="6093427"/>
            <a:ext cx="1329037" cy="764573"/>
          </a:xfrm>
          <a:prstGeom prst="rect">
            <a:avLst/>
          </a:prstGeom>
        </p:spPr>
      </p:pic>
      <p:sp>
        <p:nvSpPr>
          <p:cNvPr id="5" name="No_Classification">
            <a:extLst>
              <a:ext uri="{FF2B5EF4-FFF2-40B4-BE49-F238E27FC236}">
                <a16:creationId xmlns:a16="http://schemas.microsoft.com/office/drawing/2014/main" id="{D828B64E-CC84-4740-B87A-EE116EBB1430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619083" y="6700689"/>
            <a:ext cx="662263" cy="456365"/>
          </a:xfrm>
          <a:prstGeom prst="rect">
            <a:avLst/>
          </a:prstGeom>
          <a:noFill/>
        </p:spPr>
        <p:txBody>
          <a:bodyPr vert="horz" lIns="47921" tIns="23876" rIns="47921" bIns="62315" rtlCol="0">
            <a:spAutoFit/>
          </a:bodyPr>
          <a:lstStyle/>
          <a:p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4025861068"/>
      </p:ext>
    </p:extLst>
  </p:cSld>
  <p:clrMapOvr>
    <a:masterClrMapping/>
  </p:clrMapOvr>
</p:sldLayout>
</file>

<file path=ppt/slideLayouts/slideLayout28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One Content with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784CF-D377-C948-E34F-63EB1F794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736" y="1047752"/>
            <a:ext cx="11156091" cy="764573"/>
          </a:xfrm>
        </p:spPr>
        <p:txBody>
          <a:bodyPr>
            <a:normAutofit/>
          </a:bodyPr>
          <a:lstStyle>
            <a:lvl1pPr>
              <a:defRPr sz="3733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7D2305-3966-F13A-0171-A5F1441B5F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5736" y="2481837"/>
            <a:ext cx="11156091" cy="4020564"/>
          </a:xfrm>
        </p:spPr>
        <p:txBody>
          <a:bodyPr/>
          <a:lstStyle>
            <a:lvl1pPr>
              <a:lnSpc>
                <a:spcPct val="100000"/>
              </a:lnSpc>
              <a:spcBef>
                <a:spcPts val="667"/>
              </a:spcBef>
              <a:defRPr/>
            </a:lvl1pPr>
            <a:lvl2pPr>
              <a:lnSpc>
                <a:spcPct val="100000"/>
              </a:lnSpc>
              <a:spcBef>
                <a:spcPts val="667"/>
              </a:spcBef>
              <a:defRPr/>
            </a:lvl2pPr>
            <a:lvl3pPr>
              <a:lnSpc>
                <a:spcPct val="100000"/>
              </a:lnSpc>
              <a:spcBef>
                <a:spcPts val="667"/>
              </a:spcBef>
              <a:defRPr/>
            </a:lvl3pPr>
            <a:lvl4pPr>
              <a:lnSpc>
                <a:spcPct val="100000"/>
              </a:lnSpc>
              <a:spcBef>
                <a:spcPts val="667"/>
              </a:spcBef>
              <a:defRPr/>
            </a:lvl4pPr>
            <a:lvl5pPr>
              <a:lnSpc>
                <a:spcPct val="100000"/>
              </a:lnSpc>
              <a:spcBef>
                <a:spcPts val="667"/>
              </a:spcBef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2D2478B-95ED-8C30-DFCD-7F2B2149046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8467"/>
            <a:ext cx="12192000" cy="1219200"/>
          </a:xfrm>
          <a:prstGeom prst="rect">
            <a:avLst/>
          </a:prstGeom>
        </p:spPr>
      </p:pic>
      <p:sp>
        <p:nvSpPr>
          <p:cNvPr id="9" name="Text Placeholder 14">
            <a:extLst>
              <a:ext uri="{FF2B5EF4-FFF2-40B4-BE49-F238E27FC236}">
                <a16:creationId xmlns:a16="http://schemas.microsoft.com/office/drawing/2014/main" id="{BE1F5D84-93C0-C20E-45B1-75D343F91A3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5736" y="1839341"/>
            <a:ext cx="11156091" cy="549092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lnSpc>
                <a:spcPct val="110000"/>
              </a:lnSpc>
              <a:spcBef>
                <a:spcPts val="667"/>
              </a:spcBef>
              <a:buNone/>
              <a:defRPr sz="1867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/>
              <a:t>Subheading option</a:t>
            </a:r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B3C9C53-CD0C-96BE-155C-040445E15E8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89099" t="37755"/>
          <a:stretch/>
        </p:blipFill>
        <p:spPr>
          <a:xfrm>
            <a:off x="10862963" y="6093427"/>
            <a:ext cx="1329037" cy="764573"/>
          </a:xfrm>
          <a:prstGeom prst="rect">
            <a:avLst/>
          </a:prstGeom>
        </p:spPr>
      </p:pic>
      <p:sp>
        <p:nvSpPr>
          <p:cNvPr id="4" name="No_Classification">
            <a:extLst>
              <a:ext uri="{FF2B5EF4-FFF2-40B4-BE49-F238E27FC236}">
                <a16:creationId xmlns:a16="http://schemas.microsoft.com/office/drawing/2014/main" id="{79AA4D95-0068-427C-924A-C73F6D430B21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619083" y="6700689"/>
            <a:ext cx="662263" cy="456365"/>
          </a:xfrm>
          <a:prstGeom prst="rect">
            <a:avLst/>
          </a:prstGeom>
          <a:noFill/>
        </p:spPr>
        <p:txBody>
          <a:bodyPr vert="horz" lIns="47921" tIns="23876" rIns="47921" bIns="62315" rtlCol="0">
            <a:spAutoFit/>
          </a:bodyPr>
          <a:lstStyle/>
          <a:p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1378280365"/>
      </p:ext>
    </p:extLst>
  </p:cSld>
  <p:clrMapOvr>
    <a:masterClrMapping/>
  </p:clrMapOvr>
</p:sldLayout>
</file>

<file path=ppt/slideLayouts/slideLayout28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NSDE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6860" y="1337745"/>
            <a:ext cx="11178283" cy="1325563"/>
          </a:xfrm>
        </p:spPr>
        <p:txBody>
          <a:bodyPr>
            <a:normAutofit/>
          </a:bodyPr>
          <a:lstStyle>
            <a:lvl1pPr>
              <a:defRPr sz="400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6860" y="2798245"/>
            <a:ext cx="11178281" cy="3818312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B98F2A2-5109-15C2-8804-FB1C091251B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9536" y="3493"/>
            <a:ext cx="12182464" cy="1249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1186804"/>
      </p:ext>
    </p:extLst>
  </p:cSld>
  <p:clrMapOvr>
    <a:masterClrMapping/>
  </p:clrMapOvr>
</p:sldLayout>
</file>

<file path=ppt/slideLayouts/slideLayout2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784CF-D377-C948-E34F-63EB1F794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736" y="1047752"/>
            <a:ext cx="11156089" cy="764573"/>
          </a:xfrm>
        </p:spPr>
        <p:txBody>
          <a:bodyPr>
            <a:normAutofit/>
          </a:bodyPr>
          <a:lstStyle>
            <a:lvl1pPr>
              <a:defRPr sz="3733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7D2305-3966-F13A-0171-A5F1441B5F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5736" y="1850386"/>
            <a:ext cx="5518665" cy="4020564"/>
          </a:xfrm>
        </p:spPr>
        <p:txBody>
          <a:bodyPr/>
          <a:lstStyle>
            <a:lvl1pPr>
              <a:spcBef>
                <a:spcPts val="667"/>
              </a:spcBef>
              <a:defRPr/>
            </a:lvl1pPr>
            <a:lvl2pPr>
              <a:spcBef>
                <a:spcPts val="667"/>
              </a:spcBef>
              <a:defRPr/>
            </a:lvl2pPr>
            <a:lvl3pPr>
              <a:spcBef>
                <a:spcPts val="667"/>
              </a:spcBef>
              <a:defRPr/>
            </a:lvl3pPr>
            <a:lvl4pPr>
              <a:spcBef>
                <a:spcPts val="667"/>
              </a:spcBef>
              <a:defRPr/>
            </a:lvl4pPr>
            <a:lvl5pPr>
              <a:spcBef>
                <a:spcPts val="667"/>
              </a:spcBef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138D6CF-AB5B-02F8-2A9C-29379FF84C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97600" y="1850386"/>
            <a:ext cx="5434224" cy="4020564"/>
          </a:xfrm>
        </p:spPr>
        <p:txBody>
          <a:bodyPr/>
          <a:lstStyle>
            <a:lvl1pPr>
              <a:spcBef>
                <a:spcPts val="667"/>
              </a:spcBef>
              <a:defRPr/>
            </a:lvl1pPr>
            <a:lvl2pPr>
              <a:spcBef>
                <a:spcPts val="667"/>
              </a:spcBef>
              <a:defRPr/>
            </a:lvl2pPr>
            <a:lvl3pPr>
              <a:spcBef>
                <a:spcPts val="667"/>
              </a:spcBef>
              <a:defRPr/>
            </a:lvl3pPr>
            <a:lvl4pPr>
              <a:spcBef>
                <a:spcPts val="667"/>
              </a:spcBef>
              <a:defRPr/>
            </a:lvl4pPr>
            <a:lvl5pPr>
              <a:spcBef>
                <a:spcPts val="667"/>
              </a:spcBef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80F2959-F9F3-793E-8135-5BEE1183B2E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8467"/>
            <a:ext cx="12192000" cy="12192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4FBC5CC-8C3B-3517-BDA0-56C5F0DCE55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89099" t="37755"/>
          <a:stretch/>
        </p:blipFill>
        <p:spPr>
          <a:xfrm>
            <a:off x="10862963" y="6093427"/>
            <a:ext cx="1329037" cy="764573"/>
          </a:xfrm>
          <a:prstGeom prst="rect">
            <a:avLst/>
          </a:prstGeom>
        </p:spPr>
      </p:pic>
      <p:sp>
        <p:nvSpPr>
          <p:cNvPr id="5" name="No_Classification">
            <a:extLst>
              <a:ext uri="{FF2B5EF4-FFF2-40B4-BE49-F238E27FC236}">
                <a16:creationId xmlns:a16="http://schemas.microsoft.com/office/drawing/2014/main" id="{F83FFE26-3E64-47F1-A604-6F9E5EED9ACA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619083" y="6700689"/>
            <a:ext cx="662263" cy="456365"/>
          </a:xfrm>
          <a:prstGeom prst="rect">
            <a:avLst/>
          </a:prstGeom>
          <a:noFill/>
        </p:spPr>
        <p:txBody>
          <a:bodyPr vert="horz" lIns="47921" tIns="23876" rIns="47921" bIns="62315" rtlCol="0">
            <a:spAutoFit/>
          </a:bodyPr>
          <a:lstStyle/>
          <a:p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3332500465"/>
      </p:ext>
    </p:extLst>
  </p:cSld>
  <p:clrMapOvr>
    <a:masterClrMapping/>
  </p:clrMapOvr>
</p:sldLayout>
</file>

<file path=ppt/slideLayouts/slideLayout2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784CF-D377-C948-E34F-63EB1F794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736" y="1047752"/>
            <a:ext cx="11156089" cy="764573"/>
          </a:xfrm>
        </p:spPr>
        <p:txBody>
          <a:bodyPr>
            <a:normAutofit/>
          </a:bodyPr>
          <a:lstStyle>
            <a:lvl1pPr>
              <a:defRPr sz="3733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7D2305-3966-F13A-0171-A5F1441B5F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5736" y="1850386"/>
            <a:ext cx="5518665" cy="4020564"/>
          </a:xfrm>
        </p:spPr>
        <p:txBody>
          <a:bodyPr/>
          <a:lstStyle>
            <a:lvl1pPr>
              <a:spcBef>
                <a:spcPts val="667"/>
              </a:spcBef>
              <a:defRPr/>
            </a:lvl1pPr>
            <a:lvl2pPr>
              <a:spcBef>
                <a:spcPts val="667"/>
              </a:spcBef>
              <a:defRPr/>
            </a:lvl2pPr>
            <a:lvl3pPr>
              <a:spcBef>
                <a:spcPts val="667"/>
              </a:spcBef>
              <a:defRPr/>
            </a:lvl3pPr>
            <a:lvl4pPr>
              <a:spcBef>
                <a:spcPts val="667"/>
              </a:spcBef>
              <a:defRPr/>
            </a:lvl4pPr>
            <a:lvl5pPr>
              <a:spcBef>
                <a:spcPts val="667"/>
              </a:spcBef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138D6CF-AB5B-02F8-2A9C-29379FF84C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97600" y="1850386"/>
            <a:ext cx="5434224" cy="4020564"/>
          </a:xfrm>
        </p:spPr>
        <p:txBody>
          <a:bodyPr/>
          <a:lstStyle>
            <a:lvl1pPr>
              <a:spcBef>
                <a:spcPts val="667"/>
              </a:spcBef>
              <a:defRPr/>
            </a:lvl1pPr>
            <a:lvl2pPr>
              <a:spcBef>
                <a:spcPts val="667"/>
              </a:spcBef>
              <a:defRPr/>
            </a:lvl2pPr>
            <a:lvl3pPr>
              <a:spcBef>
                <a:spcPts val="667"/>
              </a:spcBef>
              <a:defRPr/>
            </a:lvl3pPr>
            <a:lvl4pPr>
              <a:spcBef>
                <a:spcPts val="667"/>
              </a:spcBef>
              <a:defRPr/>
            </a:lvl4pPr>
            <a:lvl5pPr>
              <a:spcBef>
                <a:spcPts val="667"/>
              </a:spcBef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80F2959-F9F3-793E-8135-5BEE1183B2E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8467"/>
            <a:ext cx="12192000" cy="12192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4FBC5CC-8C3B-3517-BDA0-56C5F0DCE55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89099" t="37755"/>
          <a:stretch/>
        </p:blipFill>
        <p:spPr>
          <a:xfrm>
            <a:off x="10862963" y="6093427"/>
            <a:ext cx="1329037" cy="764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87800"/>
      </p:ext>
    </p:extLst>
  </p:cSld>
  <p:clrMapOvr>
    <a:masterClrMapping/>
  </p:clrMapOvr>
</p:sldLayout>
</file>

<file path=ppt/slideLayouts/slideLayout2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3A496F0-0FAE-4F35-810B-566977448C4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FFCC8D9-CADD-6C99-7C03-2ACFB0E62E8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513384" y="3767294"/>
            <a:ext cx="5107459" cy="1468221"/>
          </a:xfrm>
        </p:spPr>
        <p:txBody>
          <a:bodyPr anchor="b">
            <a:normAutofit/>
          </a:bodyPr>
          <a:lstStyle>
            <a:lvl1pPr algn="l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</a:t>
            </a:r>
            <a:br>
              <a:rPr lang="en-GB"/>
            </a:br>
            <a:r>
              <a:rPr lang="en-GB"/>
              <a:t>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032C953-E597-D76E-8ED0-C382B0AB98E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513384" y="5362001"/>
            <a:ext cx="5107459" cy="635400"/>
          </a:xfrm>
        </p:spPr>
        <p:txBody>
          <a:bodyPr/>
          <a:lstStyle>
            <a:lvl1pPr marL="0" indent="0" algn="l">
              <a:buNone/>
              <a:defRPr sz="3200">
                <a:solidFill>
                  <a:schemeClr val="bg1"/>
                </a:solidFill>
              </a:defRPr>
            </a:lvl1pPr>
            <a:lvl2pPr marL="609585" indent="0" algn="ctr">
              <a:buNone/>
              <a:defRPr sz="2667"/>
            </a:lvl2pPr>
            <a:lvl3pPr marL="1219170" indent="0" algn="ctr">
              <a:buNone/>
              <a:defRPr sz="2400"/>
            </a:lvl3pPr>
            <a:lvl4pPr marL="1828754" indent="0" algn="ctr">
              <a:buNone/>
              <a:defRPr sz="2133"/>
            </a:lvl4pPr>
            <a:lvl5pPr marL="2438339" indent="0" algn="ctr">
              <a:buNone/>
              <a:defRPr sz="2133"/>
            </a:lvl5pPr>
            <a:lvl6pPr marL="3047924" indent="0" algn="ctr">
              <a:buNone/>
              <a:defRPr sz="2133"/>
            </a:lvl6pPr>
            <a:lvl7pPr marL="3657509" indent="0" algn="ctr">
              <a:buNone/>
              <a:defRPr sz="2133"/>
            </a:lvl7pPr>
            <a:lvl8pPr marL="4267093" indent="0" algn="ctr">
              <a:buNone/>
              <a:defRPr sz="2133"/>
            </a:lvl8pPr>
            <a:lvl9pPr marL="4876678" indent="0" algn="ctr">
              <a:buNone/>
              <a:defRPr sz="2133"/>
            </a:lvl9pPr>
          </a:lstStyle>
          <a:p>
            <a:r>
              <a:rPr lang="en-GB"/>
              <a:t>Details here</a:t>
            </a:r>
            <a:endParaRPr lang="en-US"/>
          </a:p>
        </p:txBody>
      </p:sp>
      <p:sp>
        <p:nvSpPr>
          <p:cNvPr id="4" name="No_Classification">
            <a:extLst>
              <a:ext uri="{FF2B5EF4-FFF2-40B4-BE49-F238E27FC236}">
                <a16:creationId xmlns:a16="http://schemas.microsoft.com/office/drawing/2014/main" id="{7F6EF059-FA9C-D006-9DB7-8A8392B9FE20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619083" y="6700689"/>
            <a:ext cx="662263" cy="456365"/>
          </a:xfrm>
          <a:prstGeom prst="rect">
            <a:avLst/>
          </a:prstGeom>
          <a:noFill/>
        </p:spPr>
        <p:txBody>
          <a:bodyPr vert="horz" lIns="47921" tIns="23876" rIns="47921" bIns="62315" rtlCol="0">
            <a:spAutoFit/>
          </a:bodyPr>
          <a:lstStyle/>
          <a:p>
            <a:endParaRPr lang="en-GB" sz="2400"/>
          </a:p>
        </p:txBody>
      </p:sp>
    </p:spTree>
    <p:extLst>
      <p:ext uri="{BB962C8B-B14F-4D97-AF65-F5344CB8AC3E}">
        <p14:creationId xmlns:p14="http://schemas.microsoft.com/office/powerpoint/2010/main" val="340800461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ne Content with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784CF-D377-C948-E34F-63EB1F794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736" y="1047752"/>
            <a:ext cx="11156091" cy="764573"/>
          </a:xfrm>
        </p:spPr>
        <p:txBody>
          <a:bodyPr>
            <a:normAutofit/>
          </a:bodyPr>
          <a:lstStyle>
            <a:lvl1pPr>
              <a:defRPr sz="3733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7D2305-3966-F13A-0171-A5F1441B5F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5736" y="2481837"/>
            <a:ext cx="11156091" cy="4020564"/>
          </a:xfrm>
        </p:spPr>
        <p:txBody>
          <a:bodyPr/>
          <a:lstStyle>
            <a:lvl1pPr>
              <a:lnSpc>
                <a:spcPct val="100000"/>
              </a:lnSpc>
              <a:spcBef>
                <a:spcPts val="667"/>
              </a:spcBef>
              <a:defRPr/>
            </a:lvl1pPr>
            <a:lvl2pPr>
              <a:lnSpc>
                <a:spcPct val="100000"/>
              </a:lnSpc>
              <a:spcBef>
                <a:spcPts val="667"/>
              </a:spcBef>
              <a:defRPr/>
            </a:lvl2pPr>
            <a:lvl3pPr>
              <a:lnSpc>
                <a:spcPct val="100000"/>
              </a:lnSpc>
              <a:spcBef>
                <a:spcPts val="667"/>
              </a:spcBef>
              <a:defRPr/>
            </a:lvl3pPr>
            <a:lvl4pPr>
              <a:lnSpc>
                <a:spcPct val="100000"/>
              </a:lnSpc>
              <a:spcBef>
                <a:spcPts val="667"/>
              </a:spcBef>
              <a:defRPr/>
            </a:lvl4pPr>
            <a:lvl5pPr>
              <a:lnSpc>
                <a:spcPct val="100000"/>
              </a:lnSpc>
              <a:spcBef>
                <a:spcPts val="667"/>
              </a:spcBef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2D2478B-95ED-8C30-DFCD-7F2B2149046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8467"/>
            <a:ext cx="12192000" cy="1219200"/>
          </a:xfrm>
          <a:prstGeom prst="rect">
            <a:avLst/>
          </a:prstGeom>
        </p:spPr>
      </p:pic>
      <p:sp>
        <p:nvSpPr>
          <p:cNvPr id="9" name="Text Placeholder 14">
            <a:extLst>
              <a:ext uri="{FF2B5EF4-FFF2-40B4-BE49-F238E27FC236}">
                <a16:creationId xmlns:a16="http://schemas.microsoft.com/office/drawing/2014/main" id="{BE1F5D84-93C0-C20E-45B1-75D343F91A3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5736" y="1839341"/>
            <a:ext cx="11156091" cy="549092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lnSpc>
                <a:spcPct val="110000"/>
              </a:lnSpc>
              <a:spcBef>
                <a:spcPts val="667"/>
              </a:spcBef>
              <a:buNone/>
              <a:defRPr sz="1867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/>
              <a:t>Subheading option</a:t>
            </a:r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B3C9C53-CD0C-96BE-155C-040445E15E8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89099" t="37755"/>
          <a:stretch/>
        </p:blipFill>
        <p:spPr>
          <a:xfrm>
            <a:off x="10862963" y="6093427"/>
            <a:ext cx="1329037" cy="764573"/>
          </a:xfrm>
          <a:prstGeom prst="rect">
            <a:avLst/>
          </a:prstGeom>
        </p:spPr>
      </p:pic>
      <p:sp>
        <p:nvSpPr>
          <p:cNvPr id="4" name="No_Classification">
            <a:extLst>
              <a:ext uri="{FF2B5EF4-FFF2-40B4-BE49-F238E27FC236}">
                <a16:creationId xmlns:a16="http://schemas.microsoft.com/office/drawing/2014/main" id="{251F6C1F-9BEA-4FE3-88C0-EDB7B5EC01D8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619083" y="6700689"/>
            <a:ext cx="662263" cy="456365"/>
          </a:xfrm>
          <a:prstGeom prst="rect">
            <a:avLst/>
          </a:prstGeom>
          <a:noFill/>
        </p:spPr>
        <p:txBody>
          <a:bodyPr vert="horz" lIns="47921" tIns="23876" rIns="47921" bIns="62315" rtlCol="0">
            <a:spAutoFit/>
          </a:bodyPr>
          <a:lstStyle/>
          <a:p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3903544449"/>
      </p:ext>
    </p:extLst>
  </p:cSld>
  <p:clrMapOvr>
    <a:masterClrMapping/>
  </p:clrMapOvr>
</p:sldLayout>
</file>

<file path=ppt/slideLayouts/slideLayout2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ction brea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3B590CC-A3DB-4186-CEA7-C0B0E49BB9C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4588E09-639D-C953-EF61-FDD8B0FE40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6721" y="2973484"/>
            <a:ext cx="4851399" cy="1325033"/>
          </a:xfrm>
        </p:spPr>
        <p:txBody>
          <a:bodyPr>
            <a:normAutofit/>
          </a:bodyPr>
          <a:lstStyle>
            <a:lvl1pPr>
              <a:defRPr sz="4800"/>
            </a:lvl1pPr>
          </a:lstStyle>
          <a:p>
            <a:r>
              <a:rPr lang="en-GB"/>
              <a:t>Section </a:t>
            </a:r>
            <a:br>
              <a:rPr lang="en-GB"/>
            </a:br>
            <a:r>
              <a:rPr lang="en-GB"/>
              <a:t>break title</a:t>
            </a:r>
            <a:endParaRPr lang="en-US"/>
          </a:p>
        </p:txBody>
      </p:sp>
      <p:sp>
        <p:nvSpPr>
          <p:cNvPr id="3" name="No_Classification">
            <a:extLst>
              <a:ext uri="{FF2B5EF4-FFF2-40B4-BE49-F238E27FC236}">
                <a16:creationId xmlns:a16="http://schemas.microsoft.com/office/drawing/2014/main" id="{565EE02A-CFED-B723-56F4-8643A257DBAF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619083" y="6700689"/>
            <a:ext cx="662263" cy="456365"/>
          </a:xfrm>
          <a:prstGeom prst="rect">
            <a:avLst/>
          </a:prstGeom>
          <a:noFill/>
        </p:spPr>
        <p:txBody>
          <a:bodyPr vert="horz" lIns="47921" tIns="23876" rIns="47921" bIns="62315" rtlCol="0">
            <a:spAutoFit/>
          </a:bodyPr>
          <a:lstStyle/>
          <a:p>
            <a:endParaRPr lang="en-GB" sz="2400"/>
          </a:p>
        </p:txBody>
      </p:sp>
    </p:spTree>
    <p:extLst>
      <p:ext uri="{BB962C8B-B14F-4D97-AF65-F5344CB8AC3E}">
        <p14:creationId xmlns:p14="http://schemas.microsoft.com/office/powerpoint/2010/main" val="1247033562"/>
      </p:ext>
    </p:extLst>
  </p:cSld>
  <p:clrMapOvr>
    <a:masterClrMapping/>
  </p:clrMapOvr>
</p:sldLayout>
</file>

<file path=ppt/slideLayouts/slideLayout2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Hold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3B590CC-A3DB-4186-CEA7-C0B0E49BB9C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596AEFF5-B890-D1B7-8893-872F599A45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737" y="1518013"/>
            <a:ext cx="8563761" cy="764573"/>
          </a:xfrm>
        </p:spPr>
        <p:txBody>
          <a:bodyPr>
            <a:normAutofit/>
          </a:bodyPr>
          <a:lstStyle>
            <a:lvl1pPr>
              <a:defRPr sz="3733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B0CFF5BF-6669-4A23-944D-611811A4054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5737" y="2320647"/>
            <a:ext cx="8563761" cy="3174460"/>
          </a:xfrm>
        </p:spPr>
        <p:txBody>
          <a:bodyPr/>
          <a:lstStyle>
            <a:lvl1pPr>
              <a:lnSpc>
                <a:spcPct val="100000"/>
              </a:lnSpc>
              <a:spcBef>
                <a:spcPts val="667"/>
              </a:spcBef>
              <a:defRPr>
                <a:solidFill>
                  <a:schemeClr val="bg1"/>
                </a:solidFill>
              </a:defRPr>
            </a:lvl1pPr>
            <a:lvl2pPr>
              <a:lnSpc>
                <a:spcPct val="100000"/>
              </a:lnSpc>
              <a:spcBef>
                <a:spcPts val="667"/>
              </a:spcBef>
              <a:defRPr>
                <a:solidFill>
                  <a:schemeClr val="bg1"/>
                </a:solidFill>
              </a:defRPr>
            </a:lvl2pPr>
            <a:lvl3pPr>
              <a:lnSpc>
                <a:spcPct val="100000"/>
              </a:lnSpc>
              <a:spcBef>
                <a:spcPts val="667"/>
              </a:spcBef>
              <a:defRPr>
                <a:solidFill>
                  <a:schemeClr val="bg1"/>
                </a:solidFill>
              </a:defRPr>
            </a:lvl3pPr>
            <a:lvl4pPr>
              <a:lnSpc>
                <a:spcPct val="100000"/>
              </a:lnSpc>
              <a:spcBef>
                <a:spcPts val="667"/>
              </a:spcBef>
              <a:defRPr>
                <a:solidFill>
                  <a:schemeClr val="bg1"/>
                </a:solidFill>
              </a:defRPr>
            </a:lvl4pPr>
            <a:lvl5pPr>
              <a:lnSpc>
                <a:spcPct val="100000"/>
              </a:lnSpc>
              <a:spcBef>
                <a:spcPts val="667"/>
              </a:spcBef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2" name="No_Classification">
            <a:extLst>
              <a:ext uri="{FF2B5EF4-FFF2-40B4-BE49-F238E27FC236}">
                <a16:creationId xmlns:a16="http://schemas.microsoft.com/office/drawing/2014/main" id="{475B3213-DD69-616E-90AB-ECCCBECF5642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619083" y="6700689"/>
            <a:ext cx="662263" cy="456365"/>
          </a:xfrm>
          <a:prstGeom prst="rect">
            <a:avLst/>
          </a:prstGeom>
          <a:noFill/>
        </p:spPr>
        <p:txBody>
          <a:bodyPr vert="horz" lIns="47921" tIns="23876" rIns="47921" bIns="62315" rtlCol="0">
            <a:spAutoFit/>
          </a:bodyPr>
          <a:lstStyle/>
          <a:p>
            <a:endParaRPr lang="en-GB" sz="2400"/>
          </a:p>
        </p:txBody>
      </p:sp>
    </p:spTree>
    <p:extLst>
      <p:ext uri="{BB962C8B-B14F-4D97-AF65-F5344CB8AC3E}">
        <p14:creationId xmlns:p14="http://schemas.microsoft.com/office/powerpoint/2010/main" val="3782893240"/>
      </p:ext>
    </p:extLst>
  </p:cSld>
  <p:clrMapOvr>
    <a:masterClrMapping/>
  </p:clrMapOvr>
</p:sldLayout>
</file>

<file path=ppt/slideLayouts/slideLayout2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One Content with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784CF-D377-C948-E34F-63EB1F794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736" y="1047752"/>
            <a:ext cx="11156091" cy="764573"/>
          </a:xfrm>
        </p:spPr>
        <p:txBody>
          <a:bodyPr>
            <a:normAutofit/>
          </a:bodyPr>
          <a:lstStyle>
            <a:lvl1pPr>
              <a:defRPr sz="3733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7D2305-3966-F13A-0171-A5F1441B5F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5736" y="2481837"/>
            <a:ext cx="11156091" cy="4020564"/>
          </a:xfrm>
        </p:spPr>
        <p:txBody>
          <a:bodyPr/>
          <a:lstStyle>
            <a:lvl1pPr>
              <a:lnSpc>
                <a:spcPct val="100000"/>
              </a:lnSpc>
              <a:spcBef>
                <a:spcPts val="667"/>
              </a:spcBef>
              <a:defRPr/>
            </a:lvl1pPr>
            <a:lvl2pPr>
              <a:lnSpc>
                <a:spcPct val="100000"/>
              </a:lnSpc>
              <a:spcBef>
                <a:spcPts val="667"/>
              </a:spcBef>
              <a:defRPr/>
            </a:lvl2pPr>
            <a:lvl3pPr>
              <a:lnSpc>
                <a:spcPct val="100000"/>
              </a:lnSpc>
              <a:spcBef>
                <a:spcPts val="667"/>
              </a:spcBef>
              <a:defRPr/>
            </a:lvl3pPr>
            <a:lvl4pPr>
              <a:lnSpc>
                <a:spcPct val="100000"/>
              </a:lnSpc>
              <a:spcBef>
                <a:spcPts val="667"/>
              </a:spcBef>
              <a:defRPr/>
            </a:lvl4pPr>
            <a:lvl5pPr>
              <a:lnSpc>
                <a:spcPct val="100000"/>
              </a:lnSpc>
              <a:spcBef>
                <a:spcPts val="667"/>
              </a:spcBef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2D2478B-95ED-8C30-DFCD-7F2B2149046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8467"/>
            <a:ext cx="12192000" cy="1219200"/>
          </a:xfrm>
          <a:prstGeom prst="rect">
            <a:avLst/>
          </a:prstGeom>
        </p:spPr>
      </p:pic>
      <p:sp>
        <p:nvSpPr>
          <p:cNvPr id="9" name="Text Placeholder 14">
            <a:extLst>
              <a:ext uri="{FF2B5EF4-FFF2-40B4-BE49-F238E27FC236}">
                <a16:creationId xmlns:a16="http://schemas.microsoft.com/office/drawing/2014/main" id="{BE1F5D84-93C0-C20E-45B1-75D343F91A3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5736" y="1839341"/>
            <a:ext cx="11156091" cy="549092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lnSpc>
                <a:spcPct val="110000"/>
              </a:lnSpc>
              <a:spcBef>
                <a:spcPts val="667"/>
              </a:spcBef>
              <a:buNone/>
              <a:defRPr sz="1867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/>
              <a:t>Subheading option</a:t>
            </a:r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B3C9C53-CD0C-96BE-155C-040445E15E8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89099" t="37755"/>
          <a:stretch/>
        </p:blipFill>
        <p:spPr>
          <a:xfrm>
            <a:off x="10862963" y="6093427"/>
            <a:ext cx="1329037" cy="764573"/>
          </a:xfrm>
          <a:prstGeom prst="rect">
            <a:avLst/>
          </a:prstGeom>
        </p:spPr>
      </p:pic>
      <p:sp>
        <p:nvSpPr>
          <p:cNvPr id="4" name="No_Classification">
            <a:extLst>
              <a:ext uri="{FF2B5EF4-FFF2-40B4-BE49-F238E27FC236}">
                <a16:creationId xmlns:a16="http://schemas.microsoft.com/office/drawing/2014/main" id="{BB1D729F-0A0D-B35C-1AF3-A2822709097C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619083" y="6700689"/>
            <a:ext cx="662263" cy="456365"/>
          </a:xfrm>
          <a:prstGeom prst="rect">
            <a:avLst/>
          </a:prstGeom>
          <a:noFill/>
        </p:spPr>
        <p:txBody>
          <a:bodyPr vert="horz" lIns="47921" tIns="23876" rIns="47921" bIns="62315" rtlCol="0">
            <a:spAutoFit/>
          </a:bodyPr>
          <a:lstStyle/>
          <a:p>
            <a:endParaRPr lang="en-GB" sz="2400"/>
          </a:p>
        </p:txBody>
      </p:sp>
    </p:spTree>
    <p:extLst>
      <p:ext uri="{BB962C8B-B14F-4D97-AF65-F5344CB8AC3E}">
        <p14:creationId xmlns:p14="http://schemas.microsoft.com/office/powerpoint/2010/main" val="3761563351"/>
      </p:ext>
    </p:extLst>
  </p:cSld>
  <p:clrMapOvr>
    <a:masterClrMapping/>
  </p:clrMapOvr>
</p:sldLayout>
</file>

<file path=ppt/slideLayouts/slideLayout2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On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784CF-D377-C948-E34F-63EB1F794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736" y="1047752"/>
            <a:ext cx="11156091" cy="764573"/>
          </a:xfrm>
        </p:spPr>
        <p:txBody>
          <a:bodyPr>
            <a:normAutofit/>
          </a:bodyPr>
          <a:lstStyle>
            <a:lvl1pPr>
              <a:defRPr sz="3733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7D2305-3966-F13A-0171-A5F1441B5F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5736" y="1850386"/>
            <a:ext cx="11156091" cy="4020564"/>
          </a:xfrm>
        </p:spPr>
        <p:txBody>
          <a:bodyPr/>
          <a:lstStyle>
            <a:lvl1pPr>
              <a:lnSpc>
                <a:spcPct val="100000"/>
              </a:lnSpc>
              <a:spcBef>
                <a:spcPts val="667"/>
              </a:spcBef>
              <a:defRPr/>
            </a:lvl1pPr>
            <a:lvl2pPr>
              <a:lnSpc>
                <a:spcPct val="100000"/>
              </a:lnSpc>
              <a:spcBef>
                <a:spcPts val="667"/>
              </a:spcBef>
              <a:defRPr/>
            </a:lvl2pPr>
            <a:lvl3pPr>
              <a:lnSpc>
                <a:spcPct val="100000"/>
              </a:lnSpc>
              <a:spcBef>
                <a:spcPts val="667"/>
              </a:spcBef>
              <a:defRPr/>
            </a:lvl3pPr>
            <a:lvl4pPr>
              <a:lnSpc>
                <a:spcPct val="100000"/>
              </a:lnSpc>
              <a:spcBef>
                <a:spcPts val="667"/>
              </a:spcBef>
              <a:defRPr/>
            </a:lvl4pPr>
            <a:lvl5pPr>
              <a:lnSpc>
                <a:spcPct val="100000"/>
              </a:lnSpc>
              <a:spcBef>
                <a:spcPts val="667"/>
              </a:spcBef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2D2478B-95ED-8C30-DFCD-7F2B2149046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8467"/>
            <a:ext cx="12192000" cy="12192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B3C9C53-CD0C-96BE-155C-040445E15E8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89099" t="37755"/>
          <a:stretch/>
        </p:blipFill>
        <p:spPr>
          <a:xfrm>
            <a:off x="10862963" y="6093427"/>
            <a:ext cx="1329037" cy="764573"/>
          </a:xfrm>
          <a:prstGeom prst="rect">
            <a:avLst/>
          </a:prstGeom>
        </p:spPr>
      </p:pic>
      <p:sp>
        <p:nvSpPr>
          <p:cNvPr id="4" name="No_Classification">
            <a:extLst>
              <a:ext uri="{FF2B5EF4-FFF2-40B4-BE49-F238E27FC236}">
                <a16:creationId xmlns:a16="http://schemas.microsoft.com/office/drawing/2014/main" id="{3D3722D7-CA55-A611-7AF6-DE19BE416BA6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619083" y="6700689"/>
            <a:ext cx="662263" cy="456365"/>
          </a:xfrm>
          <a:prstGeom prst="rect">
            <a:avLst/>
          </a:prstGeom>
          <a:noFill/>
        </p:spPr>
        <p:txBody>
          <a:bodyPr vert="horz" lIns="47921" tIns="23876" rIns="47921" bIns="62315" rtlCol="0">
            <a:spAutoFit/>
          </a:bodyPr>
          <a:lstStyle/>
          <a:p>
            <a:endParaRPr lang="en-GB" sz="2400"/>
          </a:p>
        </p:txBody>
      </p:sp>
    </p:spTree>
    <p:extLst>
      <p:ext uri="{BB962C8B-B14F-4D97-AF65-F5344CB8AC3E}">
        <p14:creationId xmlns:p14="http://schemas.microsoft.com/office/powerpoint/2010/main" val="1827223332"/>
      </p:ext>
    </p:extLst>
  </p:cSld>
  <p:clrMapOvr>
    <a:masterClrMapping/>
  </p:clrMapOvr>
</p:sldLayout>
</file>

<file path=ppt/slideLayouts/slideLayout2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wo Content with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784CF-D377-C948-E34F-63EB1F794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736" y="1047752"/>
            <a:ext cx="11156089" cy="764573"/>
          </a:xfrm>
        </p:spPr>
        <p:txBody>
          <a:bodyPr>
            <a:normAutofit/>
          </a:bodyPr>
          <a:lstStyle>
            <a:lvl1pPr>
              <a:defRPr sz="3733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7D2305-3966-F13A-0171-A5F1441B5F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5736" y="2475774"/>
            <a:ext cx="5518665" cy="4020564"/>
          </a:xfrm>
        </p:spPr>
        <p:txBody>
          <a:bodyPr/>
          <a:lstStyle>
            <a:lvl1pPr>
              <a:spcBef>
                <a:spcPts val="667"/>
              </a:spcBef>
              <a:defRPr/>
            </a:lvl1pPr>
            <a:lvl2pPr>
              <a:spcBef>
                <a:spcPts val="667"/>
              </a:spcBef>
              <a:defRPr/>
            </a:lvl2pPr>
            <a:lvl3pPr>
              <a:spcBef>
                <a:spcPts val="667"/>
              </a:spcBef>
              <a:defRPr/>
            </a:lvl3pPr>
            <a:lvl4pPr>
              <a:spcBef>
                <a:spcPts val="667"/>
              </a:spcBef>
              <a:defRPr/>
            </a:lvl4pPr>
            <a:lvl5pPr>
              <a:spcBef>
                <a:spcPts val="667"/>
              </a:spcBef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138D6CF-AB5B-02F8-2A9C-29379FF84C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97600" y="2475774"/>
            <a:ext cx="5434224" cy="4020564"/>
          </a:xfrm>
        </p:spPr>
        <p:txBody>
          <a:bodyPr/>
          <a:lstStyle>
            <a:lvl1pPr>
              <a:spcBef>
                <a:spcPts val="667"/>
              </a:spcBef>
              <a:defRPr/>
            </a:lvl1pPr>
            <a:lvl2pPr>
              <a:spcBef>
                <a:spcPts val="667"/>
              </a:spcBef>
              <a:defRPr/>
            </a:lvl2pPr>
            <a:lvl3pPr>
              <a:spcBef>
                <a:spcPts val="667"/>
              </a:spcBef>
              <a:defRPr/>
            </a:lvl3pPr>
            <a:lvl4pPr>
              <a:spcBef>
                <a:spcPts val="667"/>
              </a:spcBef>
              <a:defRPr/>
            </a:lvl4pPr>
            <a:lvl5pPr>
              <a:spcBef>
                <a:spcPts val="667"/>
              </a:spcBef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8" name="Text Placeholder 14">
            <a:extLst>
              <a:ext uri="{FF2B5EF4-FFF2-40B4-BE49-F238E27FC236}">
                <a16:creationId xmlns:a16="http://schemas.microsoft.com/office/drawing/2014/main" id="{64E78D48-6970-57EA-393A-033421C8B8D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5736" y="1839341"/>
            <a:ext cx="11156091" cy="549091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lnSpc>
                <a:spcPct val="110000"/>
              </a:lnSpc>
              <a:spcBef>
                <a:spcPts val="667"/>
              </a:spcBef>
              <a:buNone/>
              <a:defRPr sz="1867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/>
              <a:t>Subheading option</a:t>
            </a:r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80F2959-F9F3-793E-8135-5BEE1183B2E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8467"/>
            <a:ext cx="12192000" cy="12192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4FBC5CC-8C3B-3517-BDA0-56C5F0DCE55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89099" t="37755"/>
          <a:stretch/>
        </p:blipFill>
        <p:spPr>
          <a:xfrm>
            <a:off x="10862963" y="6093427"/>
            <a:ext cx="1329037" cy="764573"/>
          </a:xfrm>
          <a:prstGeom prst="rect">
            <a:avLst/>
          </a:prstGeom>
        </p:spPr>
      </p:pic>
      <p:sp>
        <p:nvSpPr>
          <p:cNvPr id="5" name="No_Classification">
            <a:extLst>
              <a:ext uri="{FF2B5EF4-FFF2-40B4-BE49-F238E27FC236}">
                <a16:creationId xmlns:a16="http://schemas.microsoft.com/office/drawing/2014/main" id="{AB41C092-8935-72A5-69B2-97B8CC2E361F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619083" y="6700689"/>
            <a:ext cx="662263" cy="456365"/>
          </a:xfrm>
          <a:prstGeom prst="rect">
            <a:avLst/>
          </a:prstGeom>
          <a:noFill/>
        </p:spPr>
        <p:txBody>
          <a:bodyPr vert="horz" lIns="47921" tIns="23876" rIns="47921" bIns="62315" rtlCol="0">
            <a:spAutoFit/>
          </a:bodyPr>
          <a:lstStyle/>
          <a:p>
            <a:endParaRPr lang="en-GB" sz="2400"/>
          </a:p>
        </p:txBody>
      </p:sp>
    </p:spTree>
    <p:extLst>
      <p:ext uri="{BB962C8B-B14F-4D97-AF65-F5344CB8AC3E}">
        <p14:creationId xmlns:p14="http://schemas.microsoft.com/office/powerpoint/2010/main" val="3529039180"/>
      </p:ext>
    </p:extLst>
  </p:cSld>
  <p:clrMapOvr>
    <a:masterClrMapping/>
  </p:clrMapOvr>
</p:sldLayout>
</file>

<file path=ppt/slideLayouts/slideLayout2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784CF-D377-C948-E34F-63EB1F794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736" y="1047752"/>
            <a:ext cx="11156089" cy="764573"/>
          </a:xfrm>
        </p:spPr>
        <p:txBody>
          <a:bodyPr>
            <a:normAutofit/>
          </a:bodyPr>
          <a:lstStyle>
            <a:lvl1pPr>
              <a:defRPr sz="3733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7D2305-3966-F13A-0171-A5F1441B5F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5736" y="1850386"/>
            <a:ext cx="5518665" cy="4020564"/>
          </a:xfrm>
        </p:spPr>
        <p:txBody>
          <a:bodyPr/>
          <a:lstStyle>
            <a:lvl1pPr>
              <a:spcBef>
                <a:spcPts val="667"/>
              </a:spcBef>
              <a:defRPr/>
            </a:lvl1pPr>
            <a:lvl2pPr>
              <a:spcBef>
                <a:spcPts val="667"/>
              </a:spcBef>
              <a:defRPr/>
            </a:lvl2pPr>
            <a:lvl3pPr>
              <a:spcBef>
                <a:spcPts val="667"/>
              </a:spcBef>
              <a:defRPr/>
            </a:lvl3pPr>
            <a:lvl4pPr>
              <a:spcBef>
                <a:spcPts val="667"/>
              </a:spcBef>
              <a:defRPr/>
            </a:lvl4pPr>
            <a:lvl5pPr>
              <a:spcBef>
                <a:spcPts val="667"/>
              </a:spcBef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138D6CF-AB5B-02F8-2A9C-29379FF84C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97600" y="1850386"/>
            <a:ext cx="5434224" cy="4020564"/>
          </a:xfrm>
        </p:spPr>
        <p:txBody>
          <a:bodyPr/>
          <a:lstStyle>
            <a:lvl1pPr>
              <a:spcBef>
                <a:spcPts val="667"/>
              </a:spcBef>
              <a:defRPr/>
            </a:lvl1pPr>
            <a:lvl2pPr>
              <a:spcBef>
                <a:spcPts val="667"/>
              </a:spcBef>
              <a:defRPr/>
            </a:lvl2pPr>
            <a:lvl3pPr>
              <a:spcBef>
                <a:spcPts val="667"/>
              </a:spcBef>
              <a:defRPr/>
            </a:lvl3pPr>
            <a:lvl4pPr>
              <a:spcBef>
                <a:spcPts val="667"/>
              </a:spcBef>
              <a:defRPr/>
            </a:lvl4pPr>
            <a:lvl5pPr>
              <a:spcBef>
                <a:spcPts val="667"/>
              </a:spcBef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80F2959-F9F3-793E-8135-5BEE1183B2E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8467"/>
            <a:ext cx="12192000" cy="12192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4FBC5CC-8C3B-3517-BDA0-56C5F0DCE55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89099" t="37755"/>
          <a:stretch/>
        </p:blipFill>
        <p:spPr>
          <a:xfrm>
            <a:off x="10862963" y="6093427"/>
            <a:ext cx="1329037" cy="764573"/>
          </a:xfrm>
          <a:prstGeom prst="rect">
            <a:avLst/>
          </a:prstGeom>
        </p:spPr>
      </p:pic>
      <p:sp>
        <p:nvSpPr>
          <p:cNvPr id="5" name="No_Classification">
            <a:extLst>
              <a:ext uri="{FF2B5EF4-FFF2-40B4-BE49-F238E27FC236}">
                <a16:creationId xmlns:a16="http://schemas.microsoft.com/office/drawing/2014/main" id="{B3E6E41B-35E7-74DD-EFCE-048B0095FC57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619083" y="6700689"/>
            <a:ext cx="662263" cy="456365"/>
          </a:xfrm>
          <a:prstGeom prst="rect">
            <a:avLst/>
          </a:prstGeom>
          <a:noFill/>
        </p:spPr>
        <p:txBody>
          <a:bodyPr vert="horz" lIns="47921" tIns="23876" rIns="47921" bIns="62315" rtlCol="0">
            <a:spAutoFit/>
          </a:bodyPr>
          <a:lstStyle/>
          <a:p>
            <a:endParaRPr lang="en-GB" sz="2400"/>
          </a:p>
        </p:txBody>
      </p:sp>
    </p:spTree>
    <p:extLst>
      <p:ext uri="{BB962C8B-B14F-4D97-AF65-F5344CB8AC3E}">
        <p14:creationId xmlns:p14="http://schemas.microsoft.com/office/powerpoint/2010/main" val="2801659302"/>
      </p:ext>
    </p:extLst>
  </p:cSld>
  <p:clrMapOvr>
    <a:masterClrMapping/>
  </p:clrMapOvr>
</p:sldLayout>
</file>

<file path=ppt/slideLayouts/slideLayout29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One Content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784CF-D377-C948-E34F-63EB1F794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736" y="1047752"/>
            <a:ext cx="11156091" cy="764573"/>
          </a:xfrm>
        </p:spPr>
        <p:txBody>
          <a:bodyPr>
            <a:normAutofit/>
          </a:bodyPr>
          <a:lstStyle>
            <a:lvl1pPr>
              <a:defRPr sz="3733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2D2478B-95ED-8C30-DFCD-7F2B2149046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8467"/>
            <a:ext cx="12192000" cy="1219200"/>
          </a:xfrm>
          <a:prstGeom prst="rect">
            <a:avLst/>
          </a:prstGeom>
        </p:spPr>
      </p:pic>
      <p:sp>
        <p:nvSpPr>
          <p:cNvPr id="9" name="Text Placeholder 14">
            <a:extLst>
              <a:ext uri="{FF2B5EF4-FFF2-40B4-BE49-F238E27FC236}">
                <a16:creationId xmlns:a16="http://schemas.microsoft.com/office/drawing/2014/main" id="{BE1F5D84-93C0-C20E-45B1-75D343F91A3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5736" y="1839341"/>
            <a:ext cx="11156091" cy="549092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lnSpc>
                <a:spcPct val="110000"/>
              </a:lnSpc>
              <a:buNone/>
              <a:defRPr sz="1867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/>
              <a:t>Sub text style – if not, move below text up</a:t>
            </a:r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B3C9C53-CD0C-96BE-155C-040445E15E8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89099" t="37755"/>
          <a:stretch/>
        </p:blipFill>
        <p:spPr>
          <a:xfrm>
            <a:off x="10862963" y="6093427"/>
            <a:ext cx="1329037" cy="764573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B131832-43C7-A6C2-D87B-55E5DF8FAF1C}"/>
              </a:ext>
            </a:extLst>
          </p:cNvPr>
          <p:cNvSpPr>
            <a:spLocks noGrp="1"/>
          </p:cNvSpPr>
          <p:nvPr>
            <p:ph sz="half" idx="11"/>
          </p:nvPr>
        </p:nvSpPr>
        <p:spPr>
          <a:xfrm>
            <a:off x="475735" y="2475774"/>
            <a:ext cx="11156091" cy="402056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3" name="No_Classification">
            <a:extLst>
              <a:ext uri="{FF2B5EF4-FFF2-40B4-BE49-F238E27FC236}">
                <a16:creationId xmlns:a16="http://schemas.microsoft.com/office/drawing/2014/main" id="{87EDA900-A291-3881-8E20-2C6568780B42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619083" y="6700689"/>
            <a:ext cx="662263" cy="456365"/>
          </a:xfrm>
          <a:prstGeom prst="rect">
            <a:avLst/>
          </a:prstGeom>
          <a:noFill/>
        </p:spPr>
        <p:txBody>
          <a:bodyPr vert="horz" lIns="47921" tIns="23876" rIns="47921" bIns="62315" rtlCol="0">
            <a:spAutoFit/>
          </a:bodyPr>
          <a:lstStyle/>
          <a:p>
            <a:endParaRPr lang="en-GB" sz="2400"/>
          </a:p>
        </p:txBody>
      </p:sp>
    </p:spTree>
    <p:extLst>
      <p:ext uri="{BB962C8B-B14F-4D97-AF65-F5344CB8AC3E}">
        <p14:creationId xmlns:p14="http://schemas.microsoft.com/office/powerpoint/2010/main" val="565239345"/>
      </p:ext>
    </p:extLst>
  </p:cSld>
  <p:clrMapOvr>
    <a:masterClrMapping/>
  </p:clrMapOvr>
</p:sldLayout>
</file>

<file path=ppt/slideLayouts/slideLayout29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_Classification">
            <a:extLst>
              <a:ext uri="{FF2B5EF4-FFF2-40B4-BE49-F238E27FC236}">
                <a16:creationId xmlns:a16="http://schemas.microsoft.com/office/drawing/2014/main" id="{70CDE5FF-80BD-5963-E15F-45FD6417E72C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619083" y="6700689"/>
            <a:ext cx="662263" cy="456365"/>
          </a:xfrm>
          <a:prstGeom prst="rect">
            <a:avLst/>
          </a:prstGeom>
          <a:noFill/>
        </p:spPr>
        <p:txBody>
          <a:bodyPr vert="horz" lIns="47921" tIns="23876" rIns="47921" bIns="62315" rtlCol="0">
            <a:spAutoFit/>
          </a:bodyPr>
          <a:lstStyle/>
          <a:p>
            <a:endParaRPr lang="en-GB" sz="2400"/>
          </a:p>
        </p:txBody>
      </p:sp>
    </p:spTree>
    <p:extLst>
      <p:ext uri="{BB962C8B-B14F-4D97-AF65-F5344CB8AC3E}">
        <p14:creationId xmlns:p14="http://schemas.microsoft.com/office/powerpoint/2010/main" val="3779193077"/>
      </p:ext>
    </p:extLst>
  </p:cSld>
  <p:clrMapOvr>
    <a:masterClrMapping/>
  </p:clrMapOvr>
</p:sldLayout>
</file>

<file path=ppt/slideLayouts/slideLayout29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NSDE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20AE114C-EC1C-C8F0-998F-721408B988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6859" y="1337745"/>
            <a:ext cx="11178283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6858" y="2798245"/>
            <a:ext cx="11178281" cy="3818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886445"/>
      </p:ext>
    </p:extLst>
  </p:cSld>
  <p:clrMapOvr>
    <a:masterClrMapping/>
  </p:clrMapOvr>
</p:sldLayout>
</file>

<file path=ppt/slideLayouts/slideLayout29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NSDE title and content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6859" y="1337745"/>
            <a:ext cx="11178283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6859" y="2798245"/>
            <a:ext cx="5512941" cy="3818312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199" y="2798245"/>
            <a:ext cx="5512940" cy="3818312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1B8DCE6-DD2C-A32F-F9D4-99C98ED8942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9536" y="3492"/>
            <a:ext cx="12182464" cy="1249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23553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3A496F0-0FAE-4F35-810B-566977448C4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FFCC8D9-CADD-6C99-7C03-2ACFB0E62E8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513385" y="3767295"/>
            <a:ext cx="5107459" cy="1468221"/>
          </a:xfrm>
        </p:spPr>
        <p:txBody>
          <a:bodyPr anchor="b">
            <a:normAutofit/>
          </a:bodyPr>
          <a:lstStyle>
            <a:lvl1pPr algn="l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</a:t>
            </a:r>
            <a:br>
              <a:rPr lang="en-GB"/>
            </a:br>
            <a:r>
              <a:rPr lang="en-GB"/>
              <a:t>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032C953-E597-D76E-8ED0-C382B0AB98E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513385" y="5362001"/>
            <a:ext cx="5107459" cy="635400"/>
          </a:xfrm>
        </p:spPr>
        <p:txBody>
          <a:bodyPr/>
          <a:lstStyle>
            <a:lvl1pPr marL="0" indent="0" algn="l">
              <a:buNone/>
              <a:defRPr sz="3200">
                <a:solidFill>
                  <a:schemeClr val="bg1"/>
                </a:solidFill>
              </a:defRPr>
            </a:lvl1pPr>
            <a:lvl2pPr marL="609570" indent="0" algn="ctr">
              <a:buNone/>
              <a:defRPr sz="2667"/>
            </a:lvl2pPr>
            <a:lvl3pPr marL="1219140" indent="0" algn="ctr">
              <a:buNone/>
              <a:defRPr sz="2400"/>
            </a:lvl3pPr>
            <a:lvl4pPr marL="1828709" indent="0" algn="ctr">
              <a:buNone/>
              <a:defRPr sz="2133"/>
            </a:lvl4pPr>
            <a:lvl5pPr marL="2438278" indent="0" algn="ctr">
              <a:buNone/>
              <a:defRPr sz="2133"/>
            </a:lvl5pPr>
            <a:lvl6pPr marL="3047848" indent="0" algn="ctr">
              <a:buNone/>
              <a:defRPr sz="2133"/>
            </a:lvl6pPr>
            <a:lvl7pPr marL="3657418" indent="0" algn="ctr">
              <a:buNone/>
              <a:defRPr sz="2133"/>
            </a:lvl7pPr>
            <a:lvl8pPr marL="4266987" indent="0" algn="ctr">
              <a:buNone/>
              <a:defRPr sz="2133"/>
            </a:lvl8pPr>
            <a:lvl9pPr marL="4876557" indent="0" algn="ctr">
              <a:buNone/>
              <a:defRPr sz="2133"/>
            </a:lvl9pPr>
          </a:lstStyle>
          <a:p>
            <a:r>
              <a:rPr lang="en-GB"/>
              <a:t>Details here</a:t>
            </a:r>
            <a:endParaRPr lang="en-US"/>
          </a:p>
        </p:txBody>
      </p:sp>
      <p:sp>
        <p:nvSpPr>
          <p:cNvPr id="4" name="Client_Confidential">
            <a:extLst>
              <a:ext uri="{FF2B5EF4-FFF2-40B4-BE49-F238E27FC236}">
                <a16:creationId xmlns:a16="http://schemas.microsoft.com/office/drawing/2014/main" id="{B4727F1C-6F54-4CA3-BE6D-CC709F31404E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825502" y="8932674"/>
            <a:ext cx="883073" cy="224912"/>
          </a:xfrm>
          <a:prstGeom prst="rect">
            <a:avLst/>
          </a:prstGeom>
          <a:solidFill>
            <a:srgbClr val="FFFFFF">
              <a:alpha val="70000"/>
            </a:srgbClr>
          </a:solidFill>
        </p:spPr>
        <p:txBody>
          <a:bodyPr vert="horz" lIns="62315" tIns="33528" rIns="62315" bIns="81449" rtlCol="0">
            <a:spAutoFit/>
          </a:bodyPr>
          <a:lstStyle/>
          <a:p>
            <a:pPr algn="l"/>
            <a:r>
              <a:rPr lang="en-US" sz="707">
                <a:solidFill>
                  <a:srgbClr val="00358E"/>
                </a:solidFill>
                <a:latin typeface="Calibri" panose="020F0502020204030204" pitchFamily="34" charset="0"/>
              </a:rPr>
              <a:t>Client Confidential</a:t>
            </a:r>
          </a:p>
        </p:txBody>
      </p:sp>
    </p:spTree>
    <p:extLst>
      <p:ext uri="{BB962C8B-B14F-4D97-AF65-F5344CB8AC3E}">
        <p14:creationId xmlns:p14="http://schemas.microsoft.com/office/powerpoint/2010/main" val="246023641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On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784CF-D377-C948-E34F-63EB1F794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736" y="1047752"/>
            <a:ext cx="11156091" cy="764573"/>
          </a:xfrm>
        </p:spPr>
        <p:txBody>
          <a:bodyPr>
            <a:normAutofit/>
          </a:bodyPr>
          <a:lstStyle>
            <a:lvl1pPr>
              <a:defRPr sz="3733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7D2305-3966-F13A-0171-A5F1441B5F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5736" y="1850386"/>
            <a:ext cx="11156091" cy="4020564"/>
          </a:xfrm>
        </p:spPr>
        <p:txBody>
          <a:bodyPr/>
          <a:lstStyle>
            <a:lvl1pPr>
              <a:lnSpc>
                <a:spcPct val="100000"/>
              </a:lnSpc>
              <a:spcBef>
                <a:spcPts val="667"/>
              </a:spcBef>
              <a:defRPr/>
            </a:lvl1pPr>
            <a:lvl2pPr>
              <a:lnSpc>
                <a:spcPct val="100000"/>
              </a:lnSpc>
              <a:spcBef>
                <a:spcPts val="667"/>
              </a:spcBef>
              <a:defRPr/>
            </a:lvl2pPr>
            <a:lvl3pPr>
              <a:lnSpc>
                <a:spcPct val="100000"/>
              </a:lnSpc>
              <a:spcBef>
                <a:spcPts val="667"/>
              </a:spcBef>
              <a:defRPr/>
            </a:lvl3pPr>
            <a:lvl4pPr>
              <a:lnSpc>
                <a:spcPct val="100000"/>
              </a:lnSpc>
              <a:spcBef>
                <a:spcPts val="667"/>
              </a:spcBef>
              <a:defRPr/>
            </a:lvl4pPr>
            <a:lvl5pPr>
              <a:lnSpc>
                <a:spcPct val="100000"/>
              </a:lnSpc>
              <a:spcBef>
                <a:spcPts val="667"/>
              </a:spcBef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2D2478B-95ED-8C30-DFCD-7F2B2149046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8467"/>
            <a:ext cx="12192000" cy="12192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B3C9C53-CD0C-96BE-155C-040445E15E8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89099" t="37755"/>
          <a:stretch/>
        </p:blipFill>
        <p:spPr>
          <a:xfrm>
            <a:off x="10862963" y="6093427"/>
            <a:ext cx="1329037" cy="764573"/>
          </a:xfrm>
          <a:prstGeom prst="rect">
            <a:avLst/>
          </a:prstGeom>
        </p:spPr>
      </p:pic>
      <p:sp>
        <p:nvSpPr>
          <p:cNvPr id="4" name="No_Classification">
            <a:extLst>
              <a:ext uri="{FF2B5EF4-FFF2-40B4-BE49-F238E27FC236}">
                <a16:creationId xmlns:a16="http://schemas.microsoft.com/office/drawing/2014/main" id="{1CFED849-1C92-4176-9FE3-DC89CD659CE5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619083" y="6700689"/>
            <a:ext cx="662263" cy="456365"/>
          </a:xfrm>
          <a:prstGeom prst="rect">
            <a:avLst/>
          </a:prstGeom>
          <a:noFill/>
        </p:spPr>
        <p:txBody>
          <a:bodyPr vert="horz" lIns="47921" tIns="23876" rIns="47921" bIns="62315" rtlCol="0">
            <a:spAutoFit/>
          </a:bodyPr>
          <a:lstStyle/>
          <a:p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1827042029"/>
      </p:ext>
    </p:extLst>
  </p:cSld>
  <p:clrMapOvr>
    <a:masterClrMapping/>
  </p:clrMapOvr>
</p:sldLayout>
</file>

<file path=ppt/slideLayouts/slideLayout30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ark content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F511D9-DDD4-554D-BDB2-B92DE864D8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0427" y="303342"/>
            <a:ext cx="10515600" cy="524561"/>
          </a:xfrm>
        </p:spPr>
        <p:txBody>
          <a:bodyPr wrap="square" lIns="0" tIns="0" rIns="0" bIns="0">
            <a:noAutofit/>
          </a:bodyPr>
          <a:lstStyle>
            <a:lvl1pPr>
              <a:defRPr sz="3600" b="0" i="0">
                <a:latin typeface="Avenir" panose="02000503020000020003" pitchFamily="2" charset="0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0EF9B340-8661-1242-9B04-6ACBF379488C}"/>
              </a:ext>
            </a:extLst>
          </p:cNvPr>
          <p:cNvCxnSpPr>
            <a:cxnSpLocks/>
          </p:cNvCxnSpPr>
          <p:nvPr userDrawn="1"/>
        </p:nvCxnSpPr>
        <p:spPr>
          <a:xfrm>
            <a:off x="423438" y="1051787"/>
            <a:ext cx="11345125" cy="0"/>
          </a:xfrm>
          <a:prstGeom prst="line">
            <a:avLst/>
          </a:prstGeom>
          <a:ln w="12700">
            <a:solidFill>
              <a:schemeClr val="bg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Graphic 12">
            <a:extLst>
              <a:ext uri="{FF2B5EF4-FFF2-40B4-BE49-F238E27FC236}">
                <a16:creationId xmlns:a16="http://schemas.microsoft.com/office/drawing/2014/main" id="{5BB5612B-3F15-DB4C-AF65-CA74B68E767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t="12988" b="13051"/>
          <a:stretch/>
        </p:blipFill>
        <p:spPr>
          <a:xfrm>
            <a:off x="10788363" y="6457337"/>
            <a:ext cx="681291" cy="258945"/>
          </a:xfrm>
          <a:prstGeom prst="rect">
            <a:avLst/>
          </a:prstGeom>
        </p:spPr>
      </p:pic>
      <p:sp>
        <p:nvSpPr>
          <p:cNvPr id="14" name="Slide Number Placeholder 3">
            <a:extLst>
              <a:ext uri="{FF2B5EF4-FFF2-40B4-BE49-F238E27FC236}">
                <a16:creationId xmlns:a16="http://schemas.microsoft.com/office/drawing/2014/main" id="{E1208C44-3B57-CF47-8C77-EBD5C1730A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20163" y="6392713"/>
            <a:ext cx="571837" cy="344511"/>
          </a:xfrm>
          <a:prstGeom prst="rect">
            <a:avLst/>
          </a:prstGeom>
        </p:spPr>
        <p:txBody>
          <a:bodyPr lIns="0" tIns="0" rIns="0" bIns="0" anchor="ctr"/>
          <a:lstStyle>
            <a:lvl1pPr algn="ctr">
              <a:defRPr sz="1000" b="0" i="0">
                <a:solidFill>
                  <a:schemeClr val="tx2">
                    <a:lumMod val="75000"/>
                  </a:schemeClr>
                </a:solidFill>
                <a:latin typeface="Avenir" panose="02000503020000020003" pitchFamily="2" charset="0"/>
              </a:defRPr>
            </a:lvl1pPr>
          </a:lstStyle>
          <a:p>
            <a:fld id="{7000075A-8485-034F-924E-5DECB07DC057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2221CBE-4C90-FB41-83E5-6084E9E6EFB6}"/>
              </a:ext>
            </a:extLst>
          </p:cNvPr>
          <p:cNvCxnSpPr/>
          <p:nvPr userDrawn="1"/>
        </p:nvCxnSpPr>
        <p:spPr>
          <a:xfrm flipV="1">
            <a:off x="11620163" y="6392713"/>
            <a:ext cx="0" cy="344511"/>
          </a:xfrm>
          <a:prstGeom prst="line">
            <a:avLst/>
          </a:prstGeom>
          <a:ln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Footer Placeholder 17">
            <a:extLst>
              <a:ext uri="{FF2B5EF4-FFF2-40B4-BE49-F238E27FC236}">
                <a16:creationId xmlns:a16="http://schemas.microsoft.com/office/drawing/2014/main" id="{710CE5B9-7DC7-AA4A-9DFC-C0C022047AAE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423438" y="6438010"/>
            <a:ext cx="5116751" cy="253916"/>
          </a:xfrm>
        </p:spPr>
        <p:txBody>
          <a:bodyPr lIns="0">
            <a:spAutoFit/>
          </a:bodyPr>
          <a:lstStyle>
            <a:lvl1pPr algn="l">
              <a:defRPr sz="1051" b="0" i="0">
                <a:solidFill>
                  <a:schemeClr val="tx2">
                    <a:lumMod val="75000"/>
                  </a:schemeClr>
                </a:solidFill>
                <a:latin typeface="Avenir" panose="02000503020000020003" pitchFamily="2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1773270"/>
      </p:ext>
    </p:extLst>
  </p:cSld>
  <p:clrMapOvr>
    <a:masterClrMapping/>
  </p:clrMapOvr>
</p:sldLayout>
</file>

<file path=ppt/slideLayouts/slideLayout30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Light panel 1 w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2018ABF-766E-8F4A-B9E2-AB8588EE5EEB}"/>
              </a:ext>
            </a:extLst>
          </p:cNvPr>
          <p:cNvSpPr/>
          <p:nvPr userDrawn="1"/>
        </p:nvSpPr>
        <p:spPr>
          <a:xfrm>
            <a:off x="5424618" y="0"/>
            <a:ext cx="6767383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b="0" i="0">
              <a:latin typeface="Avenir Book" panose="02000503020000020003" pitchFamily="2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E262B46-AD8F-AF46-B5FC-6C069CE1A9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3997" y="1790042"/>
            <a:ext cx="4289855" cy="2093073"/>
          </a:xfrm>
        </p:spPr>
        <p:txBody>
          <a:bodyPr wrap="square" lIns="0" tIns="0" rIns="0" bIns="0" anchor="t" anchorCtr="0">
            <a:spAutoFit/>
          </a:bodyPr>
          <a:lstStyle>
            <a:lvl1pPr>
              <a:defRPr sz="5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36528C9B-ABB9-1847-8031-64850829B25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53997" y="1274595"/>
            <a:ext cx="3511335" cy="311560"/>
          </a:xfrm>
        </p:spPr>
        <p:txBody>
          <a:bodyPr lIns="0" tIns="0" rIns="0" bIns="0" anchor="t" anchorCtr="0">
            <a:spAutoFit/>
          </a:bodyPr>
          <a:lstStyle>
            <a:lvl1pPr marL="0" indent="0">
              <a:buNone/>
              <a:defRPr sz="2200" b="0" i="0">
                <a:solidFill>
                  <a:schemeClr val="accent1"/>
                </a:solidFill>
                <a:latin typeface="Avenir Medium" panose="02000503020000020003" pitchFamily="2" charset="0"/>
              </a:defRPr>
            </a:lvl1pPr>
            <a:lvl2pPr marL="457189" indent="0">
              <a:buNone/>
              <a:defRPr sz="2200" b="0" i="0">
                <a:solidFill>
                  <a:schemeClr val="accent3"/>
                </a:solidFill>
                <a:latin typeface="Avenir Medium" panose="02000503020000020003" pitchFamily="2" charset="0"/>
              </a:defRPr>
            </a:lvl2pPr>
            <a:lvl3pPr marL="914377" indent="0">
              <a:buNone/>
              <a:defRPr sz="2200" b="0" i="0">
                <a:solidFill>
                  <a:schemeClr val="accent3"/>
                </a:solidFill>
                <a:latin typeface="Avenir Medium" panose="02000503020000020003" pitchFamily="2" charset="0"/>
              </a:defRPr>
            </a:lvl3pPr>
            <a:lvl4pPr marL="1371566" indent="0">
              <a:buNone/>
              <a:defRPr sz="2200" b="0" i="0">
                <a:solidFill>
                  <a:schemeClr val="accent3"/>
                </a:solidFill>
                <a:latin typeface="Avenir Medium" panose="02000503020000020003" pitchFamily="2" charset="0"/>
              </a:defRPr>
            </a:lvl4pPr>
            <a:lvl5pPr marL="1828754" indent="0">
              <a:buNone/>
              <a:defRPr sz="2200" b="0" i="0">
                <a:solidFill>
                  <a:schemeClr val="accent3"/>
                </a:solidFill>
                <a:latin typeface="Avenir Medium" panose="02000503020000020003" pitchFamily="2" charset="0"/>
              </a:defRPr>
            </a:lvl5pPr>
          </a:lstStyle>
          <a:p>
            <a:pPr lvl="0"/>
            <a:r>
              <a:rPr lang="en-GB"/>
              <a:t>Click to edit Master text</a:t>
            </a:r>
            <a:endParaRPr lang="en-US"/>
          </a:p>
        </p:txBody>
      </p:sp>
      <p:sp>
        <p:nvSpPr>
          <p:cNvPr id="13" name="Slide Number Placeholder 3">
            <a:extLst>
              <a:ext uri="{FF2B5EF4-FFF2-40B4-BE49-F238E27FC236}">
                <a16:creationId xmlns:a16="http://schemas.microsoft.com/office/drawing/2014/main" id="{BC8A97F1-EABA-4440-9070-E2B0752030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20163" y="6392713"/>
            <a:ext cx="571837" cy="344511"/>
          </a:xfrm>
          <a:prstGeom prst="rect">
            <a:avLst/>
          </a:prstGeom>
        </p:spPr>
        <p:txBody>
          <a:bodyPr lIns="0" tIns="0" rIns="0" bIns="0" anchor="ctr"/>
          <a:lstStyle>
            <a:lvl1pPr algn="ctr">
              <a:defRPr sz="1000" b="0" i="0">
                <a:solidFill>
                  <a:schemeClr val="bg2">
                    <a:lumMod val="50000"/>
                  </a:schemeClr>
                </a:solidFill>
                <a:latin typeface="Avenir Book" panose="02000503020000020003" pitchFamily="2" charset="0"/>
              </a:defRPr>
            </a:lvl1pPr>
          </a:lstStyle>
          <a:p>
            <a:fld id="{7000075A-8485-034F-924E-5DECB07DC057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E5BC8A90-8737-C24D-AF10-84B67A5C8E45}"/>
              </a:ext>
            </a:extLst>
          </p:cNvPr>
          <p:cNvCxnSpPr/>
          <p:nvPr userDrawn="1"/>
        </p:nvCxnSpPr>
        <p:spPr>
          <a:xfrm flipV="1">
            <a:off x="11620163" y="6392713"/>
            <a:ext cx="0" cy="344511"/>
          </a:xfrm>
          <a:prstGeom prst="line">
            <a:avLst/>
          </a:prstGeom>
          <a:ln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Footer Placeholder 17">
            <a:extLst>
              <a:ext uri="{FF2B5EF4-FFF2-40B4-BE49-F238E27FC236}">
                <a16:creationId xmlns:a16="http://schemas.microsoft.com/office/drawing/2014/main" id="{5CF64920-F1BE-0843-BDDF-8AD23FE37532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423438" y="6438010"/>
            <a:ext cx="5116751" cy="254044"/>
          </a:xfrm>
          <a:prstGeom prst="rect">
            <a:avLst/>
          </a:prstGeom>
        </p:spPr>
        <p:txBody>
          <a:bodyPr lIns="0">
            <a:spAutoFit/>
          </a:bodyPr>
          <a:lstStyle>
            <a:lvl1pPr algn="l">
              <a:defRPr sz="1051" b="0" i="0">
                <a:solidFill>
                  <a:schemeClr val="tx2">
                    <a:lumMod val="75000"/>
                  </a:schemeClr>
                </a:solidFill>
                <a:latin typeface="Avenir Book" panose="02000503020000020003" pitchFamily="2" charset="0"/>
              </a:defRPr>
            </a:lvl1pPr>
          </a:lstStyle>
          <a:p>
            <a:endParaRPr lang="en-US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98BD5A18-44D5-234B-95BE-2E83EB2C657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697177" y="6392712"/>
            <a:ext cx="847732" cy="401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982431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 with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784CF-D377-C948-E34F-63EB1F794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736" y="1047752"/>
            <a:ext cx="11156089" cy="764573"/>
          </a:xfrm>
        </p:spPr>
        <p:txBody>
          <a:bodyPr>
            <a:normAutofit/>
          </a:bodyPr>
          <a:lstStyle>
            <a:lvl1pPr>
              <a:defRPr sz="3733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7D2305-3966-F13A-0171-A5F1441B5F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5736" y="2475774"/>
            <a:ext cx="5518665" cy="4020564"/>
          </a:xfrm>
        </p:spPr>
        <p:txBody>
          <a:bodyPr/>
          <a:lstStyle>
            <a:lvl1pPr>
              <a:spcBef>
                <a:spcPts val="667"/>
              </a:spcBef>
              <a:defRPr/>
            </a:lvl1pPr>
            <a:lvl2pPr>
              <a:spcBef>
                <a:spcPts val="667"/>
              </a:spcBef>
              <a:defRPr/>
            </a:lvl2pPr>
            <a:lvl3pPr>
              <a:spcBef>
                <a:spcPts val="667"/>
              </a:spcBef>
              <a:defRPr/>
            </a:lvl3pPr>
            <a:lvl4pPr>
              <a:spcBef>
                <a:spcPts val="667"/>
              </a:spcBef>
              <a:defRPr/>
            </a:lvl4pPr>
            <a:lvl5pPr>
              <a:spcBef>
                <a:spcPts val="667"/>
              </a:spcBef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138D6CF-AB5B-02F8-2A9C-29379FF84C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97600" y="2475774"/>
            <a:ext cx="5434224" cy="4020564"/>
          </a:xfrm>
        </p:spPr>
        <p:txBody>
          <a:bodyPr/>
          <a:lstStyle>
            <a:lvl1pPr>
              <a:spcBef>
                <a:spcPts val="667"/>
              </a:spcBef>
              <a:defRPr/>
            </a:lvl1pPr>
            <a:lvl2pPr>
              <a:spcBef>
                <a:spcPts val="667"/>
              </a:spcBef>
              <a:defRPr/>
            </a:lvl2pPr>
            <a:lvl3pPr>
              <a:spcBef>
                <a:spcPts val="667"/>
              </a:spcBef>
              <a:defRPr/>
            </a:lvl3pPr>
            <a:lvl4pPr>
              <a:spcBef>
                <a:spcPts val="667"/>
              </a:spcBef>
              <a:defRPr/>
            </a:lvl4pPr>
            <a:lvl5pPr>
              <a:spcBef>
                <a:spcPts val="667"/>
              </a:spcBef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8" name="Text Placeholder 14">
            <a:extLst>
              <a:ext uri="{FF2B5EF4-FFF2-40B4-BE49-F238E27FC236}">
                <a16:creationId xmlns:a16="http://schemas.microsoft.com/office/drawing/2014/main" id="{64E78D48-6970-57EA-393A-033421C8B8D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5736" y="1839341"/>
            <a:ext cx="11156091" cy="549091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lnSpc>
                <a:spcPct val="110000"/>
              </a:lnSpc>
              <a:spcBef>
                <a:spcPts val="667"/>
              </a:spcBef>
              <a:buNone/>
              <a:defRPr sz="1867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/>
              <a:t>Subheading option</a:t>
            </a:r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80F2959-F9F3-793E-8135-5BEE1183B2E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8467"/>
            <a:ext cx="12192000" cy="12192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4FBC5CC-8C3B-3517-BDA0-56C5F0DCE55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89099" t="37755"/>
          <a:stretch/>
        </p:blipFill>
        <p:spPr>
          <a:xfrm>
            <a:off x="10862963" y="6093427"/>
            <a:ext cx="1329037" cy="764573"/>
          </a:xfrm>
          <a:prstGeom prst="rect">
            <a:avLst/>
          </a:prstGeom>
        </p:spPr>
      </p:pic>
      <p:sp>
        <p:nvSpPr>
          <p:cNvPr id="5" name="No_Classification">
            <a:extLst>
              <a:ext uri="{FF2B5EF4-FFF2-40B4-BE49-F238E27FC236}">
                <a16:creationId xmlns:a16="http://schemas.microsoft.com/office/drawing/2014/main" id="{BCAFBED8-E9DA-49E7-B227-45B2EB187FC8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619083" y="6700689"/>
            <a:ext cx="662263" cy="456365"/>
          </a:xfrm>
          <a:prstGeom prst="rect">
            <a:avLst/>
          </a:prstGeom>
          <a:noFill/>
        </p:spPr>
        <p:txBody>
          <a:bodyPr vert="horz" lIns="47921" tIns="23876" rIns="47921" bIns="62315" rtlCol="0">
            <a:spAutoFit/>
          </a:bodyPr>
          <a:lstStyle/>
          <a:p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59559449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3B590CC-A3DB-4186-CEA7-C0B0E49BB9C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4588E09-639D-C953-EF61-FDD8B0FE40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6721" y="2973484"/>
            <a:ext cx="4851399" cy="1325033"/>
          </a:xfrm>
        </p:spPr>
        <p:txBody>
          <a:bodyPr>
            <a:normAutofit/>
          </a:bodyPr>
          <a:lstStyle>
            <a:lvl1pPr>
              <a:defRPr sz="4800"/>
            </a:lvl1pPr>
          </a:lstStyle>
          <a:p>
            <a:r>
              <a:rPr lang="en-GB"/>
              <a:t>Section </a:t>
            </a:r>
            <a:br>
              <a:rPr lang="en-GB"/>
            </a:br>
            <a:r>
              <a:rPr lang="en-GB"/>
              <a:t>break title</a:t>
            </a:r>
            <a:endParaRPr lang="en-US"/>
          </a:p>
        </p:txBody>
      </p:sp>
      <p:sp>
        <p:nvSpPr>
          <p:cNvPr id="3" name="No_Classification">
            <a:extLst>
              <a:ext uri="{FF2B5EF4-FFF2-40B4-BE49-F238E27FC236}">
                <a16:creationId xmlns:a16="http://schemas.microsoft.com/office/drawing/2014/main" id="{37D1568B-B5CF-4D77-B837-9C6DC53B8525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619083" y="6700689"/>
            <a:ext cx="662263" cy="456365"/>
          </a:xfrm>
          <a:prstGeom prst="rect">
            <a:avLst/>
          </a:prstGeom>
          <a:noFill/>
        </p:spPr>
        <p:txBody>
          <a:bodyPr vert="horz" lIns="47921" tIns="23876" rIns="47921" bIns="62315" rtlCol="0">
            <a:spAutoFit/>
          </a:bodyPr>
          <a:lstStyle/>
          <a:p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270970546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On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784CF-D377-C948-E34F-63EB1F794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736" y="1047752"/>
            <a:ext cx="11156091" cy="764573"/>
          </a:xfrm>
        </p:spPr>
        <p:txBody>
          <a:bodyPr>
            <a:normAutofit/>
          </a:bodyPr>
          <a:lstStyle>
            <a:lvl1pPr>
              <a:defRPr sz="3733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2D2478B-95ED-8C30-DFCD-7F2B2149046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8467"/>
            <a:ext cx="12192000" cy="12192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B3C9C53-CD0C-96BE-155C-040445E15E8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89099" t="37755"/>
          <a:stretch/>
        </p:blipFill>
        <p:spPr>
          <a:xfrm>
            <a:off x="10862963" y="6093427"/>
            <a:ext cx="1329037" cy="764573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B131832-43C7-A6C2-D87B-55E5DF8FAF1C}"/>
              </a:ext>
            </a:extLst>
          </p:cNvPr>
          <p:cNvSpPr>
            <a:spLocks noGrp="1"/>
          </p:cNvSpPr>
          <p:nvPr>
            <p:ph sz="half" idx="11"/>
          </p:nvPr>
        </p:nvSpPr>
        <p:spPr>
          <a:xfrm>
            <a:off x="475735" y="1839341"/>
            <a:ext cx="11156091" cy="402056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3" name="No_Classification">
            <a:extLst>
              <a:ext uri="{FF2B5EF4-FFF2-40B4-BE49-F238E27FC236}">
                <a16:creationId xmlns:a16="http://schemas.microsoft.com/office/drawing/2014/main" id="{1AB02808-4D00-4077-81C4-BFD1DE217A1E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619083" y="6700689"/>
            <a:ext cx="662263" cy="456365"/>
          </a:xfrm>
          <a:prstGeom prst="rect">
            <a:avLst/>
          </a:prstGeom>
          <a:noFill/>
        </p:spPr>
        <p:txBody>
          <a:bodyPr vert="horz" lIns="47921" tIns="23876" rIns="47921" bIns="62315" rtlCol="0">
            <a:spAutoFit/>
          </a:bodyPr>
          <a:lstStyle/>
          <a:p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15082651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One Content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784CF-D377-C948-E34F-63EB1F794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736" y="1047752"/>
            <a:ext cx="11156091" cy="764573"/>
          </a:xfrm>
        </p:spPr>
        <p:txBody>
          <a:bodyPr>
            <a:normAutofit/>
          </a:bodyPr>
          <a:lstStyle>
            <a:lvl1pPr>
              <a:defRPr sz="3733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2D2478B-95ED-8C30-DFCD-7F2B2149046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8467"/>
            <a:ext cx="12192000" cy="1219200"/>
          </a:xfrm>
          <a:prstGeom prst="rect">
            <a:avLst/>
          </a:prstGeom>
        </p:spPr>
      </p:pic>
      <p:sp>
        <p:nvSpPr>
          <p:cNvPr id="9" name="Text Placeholder 14">
            <a:extLst>
              <a:ext uri="{FF2B5EF4-FFF2-40B4-BE49-F238E27FC236}">
                <a16:creationId xmlns:a16="http://schemas.microsoft.com/office/drawing/2014/main" id="{BE1F5D84-93C0-C20E-45B1-75D343F91A3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5736" y="1839341"/>
            <a:ext cx="11156091" cy="549092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lnSpc>
                <a:spcPct val="110000"/>
              </a:lnSpc>
              <a:buNone/>
              <a:defRPr sz="1867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/>
              <a:t>Sub text style – if not, move below text up</a:t>
            </a:r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B3C9C53-CD0C-96BE-155C-040445E15E8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89099" t="37755"/>
          <a:stretch/>
        </p:blipFill>
        <p:spPr>
          <a:xfrm>
            <a:off x="10862963" y="6093427"/>
            <a:ext cx="1329037" cy="764573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B131832-43C7-A6C2-D87B-55E5DF8FAF1C}"/>
              </a:ext>
            </a:extLst>
          </p:cNvPr>
          <p:cNvSpPr>
            <a:spLocks noGrp="1"/>
          </p:cNvSpPr>
          <p:nvPr>
            <p:ph sz="half" idx="11"/>
          </p:nvPr>
        </p:nvSpPr>
        <p:spPr>
          <a:xfrm>
            <a:off x="475735" y="2475774"/>
            <a:ext cx="11156091" cy="402056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3" name="No_Classification">
            <a:extLst>
              <a:ext uri="{FF2B5EF4-FFF2-40B4-BE49-F238E27FC236}">
                <a16:creationId xmlns:a16="http://schemas.microsoft.com/office/drawing/2014/main" id="{FD80FE07-1E4A-4899-82A7-B27EE9D90A57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619083" y="6700689"/>
            <a:ext cx="662263" cy="456365"/>
          </a:xfrm>
          <a:prstGeom prst="rect">
            <a:avLst/>
          </a:prstGeom>
          <a:noFill/>
        </p:spPr>
        <p:txBody>
          <a:bodyPr vert="horz" lIns="47921" tIns="23876" rIns="47921" bIns="62315" rtlCol="0">
            <a:spAutoFit/>
          </a:bodyPr>
          <a:lstStyle/>
          <a:p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335942842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784CF-D377-C948-E34F-63EB1F794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736" y="1047752"/>
            <a:ext cx="11156089" cy="764573"/>
          </a:xfrm>
        </p:spPr>
        <p:txBody>
          <a:bodyPr>
            <a:normAutofit/>
          </a:bodyPr>
          <a:lstStyle>
            <a:lvl1pPr>
              <a:defRPr sz="3733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7D2305-3966-F13A-0171-A5F1441B5F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5736" y="1839342"/>
            <a:ext cx="5518665" cy="402056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138D6CF-AB5B-02F8-2A9C-29379FF84C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97600" y="1839342"/>
            <a:ext cx="5434224" cy="402056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80F2959-F9F3-793E-8135-5BEE1183B2E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8467"/>
            <a:ext cx="12192000" cy="12192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4FBC5CC-8C3B-3517-BDA0-56C5F0DCE55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89099" t="37755"/>
          <a:stretch/>
        </p:blipFill>
        <p:spPr>
          <a:xfrm>
            <a:off x="10862963" y="6093427"/>
            <a:ext cx="1329037" cy="764573"/>
          </a:xfrm>
          <a:prstGeom prst="rect">
            <a:avLst/>
          </a:prstGeom>
        </p:spPr>
      </p:pic>
      <p:sp>
        <p:nvSpPr>
          <p:cNvPr id="5" name="No_Classification">
            <a:extLst>
              <a:ext uri="{FF2B5EF4-FFF2-40B4-BE49-F238E27FC236}">
                <a16:creationId xmlns:a16="http://schemas.microsoft.com/office/drawing/2014/main" id="{6E9CD8FD-AF95-4CCF-842A-2AA9A73A86D3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619083" y="6700689"/>
            <a:ext cx="662263" cy="456365"/>
          </a:xfrm>
          <a:prstGeom prst="rect">
            <a:avLst/>
          </a:prstGeom>
          <a:noFill/>
        </p:spPr>
        <p:txBody>
          <a:bodyPr vert="horz" lIns="47921" tIns="23876" rIns="47921" bIns="62315" rtlCol="0">
            <a:spAutoFit/>
          </a:bodyPr>
          <a:lstStyle/>
          <a:p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227767133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784CF-D377-C948-E34F-63EB1F794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736" y="1047752"/>
            <a:ext cx="11156089" cy="764573"/>
          </a:xfrm>
        </p:spPr>
        <p:txBody>
          <a:bodyPr>
            <a:normAutofit/>
          </a:bodyPr>
          <a:lstStyle>
            <a:lvl1pPr>
              <a:defRPr sz="3733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7D2305-3966-F13A-0171-A5F1441B5F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5736" y="2475774"/>
            <a:ext cx="5518665" cy="402056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138D6CF-AB5B-02F8-2A9C-29379FF84C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97600" y="2475774"/>
            <a:ext cx="5434224" cy="402056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8" name="Text Placeholder 14">
            <a:extLst>
              <a:ext uri="{FF2B5EF4-FFF2-40B4-BE49-F238E27FC236}">
                <a16:creationId xmlns:a16="http://schemas.microsoft.com/office/drawing/2014/main" id="{64E78D48-6970-57EA-393A-033421C8B8D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5736" y="1839341"/>
            <a:ext cx="11156091" cy="549091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lnSpc>
                <a:spcPct val="110000"/>
              </a:lnSpc>
              <a:buNone/>
              <a:defRPr sz="1867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/>
              <a:t>Sub text style – if not, move below text up</a:t>
            </a:r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80F2959-F9F3-793E-8135-5BEE1183B2E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8467"/>
            <a:ext cx="12192000" cy="12192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4FBC5CC-8C3B-3517-BDA0-56C5F0DCE55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89099" t="37755"/>
          <a:stretch/>
        </p:blipFill>
        <p:spPr>
          <a:xfrm>
            <a:off x="10862963" y="6093427"/>
            <a:ext cx="1329037" cy="764573"/>
          </a:xfrm>
          <a:prstGeom prst="rect">
            <a:avLst/>
          </a:prstGeom>
        </p:spPr>
      </p:pic>
      <p:sp>
        <p:nvSpPr>
          <p:cNvPr id="5" name="No_Classification">
            <a:extLst>
              <a:ext uri="{FF2B5EF4-FFF2-40B4-BE49-F238E27FC236}">
                <a16:creationId xmlns:a16="http://schemas.microsoft.com/office/drawing/2014/main" id="{D828B64E-CC84-4740-B87A-EE116EBB1430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619083" y="6700689"/>
            <a:ext cx="662263" cy="456365"/>
          </a:xfrm>
          <a:prstGeom prst="rect">
            <a:avLst/>
          </a:prstGeom>
          <a:noFill/>
        </p:spPr>
        <p:txBody>
          <a:bodyPr vert="horz" lIns="47921" tIns="23876" rIns="47921" bIns="62315" rtlCol="0">
            <a:spAutoFit/>
          </a:bodyPr>
          <a:lstStyle/>
          <a:p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29060455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One Content with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784CF-D377-C948-E34F-63EB1F794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736" y="1047752"/>
            <a:ext cx="11156091" cy="764573"/>
          </a:xfrm>
        </p:spPr>
        <p:txBody>
          <a:bodyPr>
            <a:normAutofit/>
          </a:bodyPr>
          <a:lstStyle>
            <a:lvl1pPr>
              <a:defRPr sz="3733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7D2305-3966-F13A-0171-A5F1441B5F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5736" y="2481837"/>
            <a:ext cx="11156091" cy="4020564"/>
          </a:xfrm>
        </p:spPr>
        <p:txBody>
          <a:bodyPr/>
          <a:lstStyle>
            <a:lvl1pPr>
              <a:lnSpc>
                <a:spcPct val="100000"/>
              </a:lnSpc>
              <a:spcBef>
                <a:spcPts val="667"/>
              </a:spcBef>
              <a:defRPr/>
            </a:lvl1pPr>
            <a:lvl2pPr>
              <a:lnSpc>
                <a:spcPct val="100000"/>
              </a:lnSpc>
              <a:spcBef>
                <a:spcPts val="667"/>
              </a:spcBef>
              <a:defRPr/>
            </a:lvl2pPr>
            <a:lvl3pPr>
              <a:lnSpc>
                <a:spcPct val="100000"/>
              </a:lnSpc>
              <a:spcBef>
                <a:spcPts val="667"/>
              </a:spcBef>
              <a:defRPr/>
            </a:lvl3pPr>
            <a:lvl4pPr>
              <a:lnSpc>
                <a:spcPct val="100000"/>
              </a:lnSpc>
              <a:spcBef>
                <a:spcPts val="667"/>
              </a:spcBef>
              <a:defRPr/>
            </a:lvl4pPr>
            <a:lvl5pPr>
              <a:lnSpc>
                <a:spcPct val="100000"/>
              </a:lnSpc>
              <a:spcBef>
                <a:spcPts val="667"/>
              </a:spcBef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2D2478B-95ED-8C30-DFCD-7F2B2149046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8467"/>
            <a:ext cx="12192000" cy="1219200"/>
          </a:xfrm>
          <a:prstGeom prst="rect">
            <a:avLst/>
          </a:prstGeom>
        </p:spPr>
      </p:pic>
      <p:sp>
        <p:nvSpPr>
          <p:cNvPr id="9" name="Text Placeholder 14">
            <a:extLst>
              <a:ext uri="{FF2B5EF4-FFF2-40B4-BE49-F238E27FC236}">
                <a16:creationId xmlns:a16="http://schemas.microsoft.com/office/drawing/2014/main" id="{BE1F5D84-93C0-C20E-45B1-75D343F91A3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5736" y="1839341"/>
            <a:ext cx="11156091" cy="549092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lnSpc>
                <a:spcPct val="110000"/>
              </a:lnSpc>
              <a:spcBef>
                <a:spcPts val="667"/>
              </a:spcBef>
              <a:buNone/>
              <a:defRPr sz="1867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/>
              <a:t>Subheading option</a:t>
            </a:r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B3C9C53-CD0C-96BE-155C-040445E15E8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89099" t="37755"/>
          <a:stretch/>
        </p:blipFill>
        <p:spPr>
          <a:xfrm>
            <a:off x="10862963" y="6093427"/>
            <a:ext cx="1329037" cy="764573"/>
          </a:xfrm>
          <a:prstGeom prst="rect">
            <a:avLst/>
          </a:prstGeom>
        </p:spPr>
      </p:pic>
      <p:sp>
        <p:nvSpPr>
          <p:cNvPr id="4" name="No_Classification">
            <a:extLst>
              <a:ext uri="{FF2B5EF4-FFF2-40B4-BE49-F238E27FC236}">
                <a16:creationId xmlns:a16="http://schemas.microsoft.com/office/drawing/2014/main" id="{79AA4D95-0068-427C-924A-C73F6D430B21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619083" y="6700689"/>
            <a:ext cx="662263" cy="456365"/>
          </a:xfrm>
          <a:prstGeom prst="rect">
            <a:avLst/>
          </a:prstGeom>
          <a:noFill/>
        </p:spPr>
        <p:txBody>
          <a:bodyPr vert="horz" lIns="47921" tIns="23876" rIns="47921" bIns="62315" rtlCol="0">
            <a:spAutoFit/>
          </a:bodyPr>
          <a:lstStyle/>
          <a:p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244808740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1420305" y="593367"/>
            <a:ext cx="9876307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 sz="2667" b="1">
                <a:solidFill>
                  <a:srgbClr val="004160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 hasCustomPrompt="1"/>
          </p:nvPr>
        </p:nvSpPr>
        <p:spPr>
          <a:xfrm>
            <a:off x="1420308" y="1536633"/>
            <a:ext cx="9876305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55" lvl="0" indent="-457167">
              <a:spcBef>
                <a:spcPts val="0"/>
              </a:spcBef>
              <a:spcAft>
                <a:spcPts val="0"/>
              </a:spcAft>
              <a:buSzPts val="1800"/>
              <a:buFont typeface="Arial" panose="020B0604020202020204" pitchFamily="34" charset="0"/>
              <a:buChar char="•"/>
              <a:defRPr sz="1600">
                <a:solidFill>
                  <a:srgbClr val="394B54"/>
                </a:solidFill>
              </a:defRPr>
            </a:lvl1pPr>
            <a:lvl2pPr marL="1024390" lvl="1" indent="-228584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•"/>
              <a:defRPr sz="1600"/>
            </a:lvl2pPr>
            <a:lvl3pPr marL="1828664" lvl="2" indent="-423301">
              <a:spcBef>
                <a:spcPts val="2133"/>
              </a:spcBef>
              <a:spcAft>
                <a:spcPts val="0"/>
              </a:spcAft>
              <a:buSzPts val="1400"/>
              <a:buFont typeface="Courier New" panose="02070309020205020404" pitchFamily="49" charset="0"/>
              <a:buChar char="o"/>
              <a:defRPr sz="1600"/>
            </a:lvl3pPr>
            <a:lvl4pPr marL="2438218" lvl="3" indent="-423301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772" lvl="4" indent="-423301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327" lvl="5" indent="-423301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6880" lvl="6" indent="-423301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435" lvl="7" indent="-423301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5990" lvl="8" indent="-423301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pPr lvl="1"/>
            <a:r>
              <a:rPr lang="en-US"/>
              <a:t>Bullet 1</a:t>
            </a:r>
          </a:p>
          <a:p>
            <a:pPr lvl="2"/>
            <a:r>
              <a:rPr lang="en-US"/>
              <a:t>Bullet 2</a:t>
            </a:r>
          </a:p>
        </p:txBody>
      </p:sp>
    </p:spTree>
    <p:extLst>
      <p:ext uri="{BB962C8B-B14F-4D97-AF65-F5344CB8AC3E}">
        <p14:creationId xmlns:p14="http://schemas.microsoft.com/office/powerpoint/2010/main" val="180659280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On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784CF-D377-C948-E34F-63EB1F794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737" y="1047752"/>
            <a:ext cx="11156091" cy="764573"/>
          </a:xfrm>
        </p:spPr>
        <p:txBody>
          <a:bodyPr>
            <a:normAutofit/>
          </a:bodyPr>
          <a:lstStyle>
            <a:lvl1pPr>
              <a:defRPr sz="3733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2D2478B-95ED-8C30-DFCD-7F2B2149046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8467"/>
            <a:ext cx="12192000" cy="12192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B3C9C53-CD0C-96BE-155C-040445E15E8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89099" t="37755"/>
          <a:stretch/>
        </p:blipFill>
        <p:spPr>
          <a:xfrm>
            <a:off x="10862964" y="6093428"/>
            <a:ext cx="1329037" cy="764573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B131832-43C7-A6C2-D87B-55E5DF8FAF1C}"/>
              </a:ext>
            </a:extLst>
          </p:cNvPr>
          <p:cNvSpPr>
            <a:spLocks noGrp="1"/>
          </p:cNvSpPr>
          <p:nvPr>
            <p:ph sz="half" idx="11"/>
          </p:nvPr>
        </p:nvSpPr>
        <p:spPr>
          <a:xfrm>
            <a:off x="475737" y="1839343"/>
            <a:ext cx="11156091" cy="402056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3" name="Client_Confidential">
            <a:extLst>
              <a:ext uri="{FF2B5EF4-FFF2-40B4-BE49-F238E27FC236}">
                <a16:creationId xmlns:a16="http://schemas.microsoft.com/office/drawing/2014/main" id="{DE3857AA-30E4-41D0-A056-26C1A8B4DAC8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825504" y="8932676"/>
            <a:ext cx="883073" cy="224912"/>
          </a:xfrm>
          <a:prstGeom prst="rect">
            <a:avLst/>
          </a:prstGeom>
          <a:solidFill>
            <a:srgbClr val="FFFFFF">
              <a:alpha val="70000"/>
            </a:srgbClr>
          </a:solidFill>
        </p:spPr>
        <p:txBody>
          <a:bodyPr vert="horz" lIns="62315" tIns="33528" rIns="62315" bIns="81449" rtlCol="0">
            <a:spAutoFit/>
          </a:bodyPr>
          <a:lstStyle/>
          <a:p>
            <a:pPr marL="0" marR="0" lvl="0" indent="0" algn="l" defTabSz="6095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7" b="0" i="0" u="none" strike="noStrike" kern="1200" cap="none" spc="0" normalizeH="0" baseline="0" noProof="0">
                <a:ln>
                  <a:noFill/>
                </a:ln>
                <a:solidFill>
                  <a:srgbClr val="00358E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Client Confidential</a:t>
            </a:r>
          </a:p>
        </p:txBody>
      </p:sp>
    </p:spTree>
    <p:extLst>
      <p:ext uri="{BB962C8B-B14F-4D97-AF65-F5344CB8AC3E}">
        <p14:creationId xmlns:p14="http://schemas.microsoft.com/office/powerpoint/2010/main" val="14011638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3A496F0-0FAE-4F35-810B-566977448C4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FFCC8D9-CADD-6C99-7C03-2ACFB0E62E8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513384" y="3767294"/>
            <a:ext cx="5107459" cy="1468221"/>
          </a:xfrm>
        </p:spPr>
        <p:txBody>
          <a:bodyPr anchor="b">
            <a:normAutofit/>
          </a:bodyPr>
          <a:lstStyle>
            <a:lvl1pPr algn="l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</a:t>
            </a:r>
            <a:br>
              <a:rPr lang="en-GB"/>
            </a:br>
            <a:r>
              <a:rPr lang="en-GB"/>
              <a:t>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032C953-E597-D76E-8ED0-C382B0AB98E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513384" y="5362001"/>
            <a:ext cx="5107459" cy="635400"/>
          </a:xfrm>
        </p:spPr>
        <p:txBody>
          <a:bodyPr/>
          <a:lstStyle>
            <a:lvl1pPr marL="0" indent="0" algn="l">
              <a:buNone/>
              <a:defRPr sz="3200">
                <a:solidFill>
                  <a:schemeClr val="bg1"/>
                </a:solidFill>
              </a:defRPr>
            </a:lvl1pPr>
            <a:lvl2pPr marL="609585" indent="0" algn="ctr">
              <a:buNone/>
              <a:defRPr sz="2667"/>
            </a:lvl2pPr>
            <a:lvl3pPr marL="1219170" indent="0" algn="ctr">
              <a:buNone/>
              <a:defRPr sz="2400"/>
            </a:lvl3pPr>
            <a:lvl4pPr marL="1828754" indent="0" algn="ctr">
              <a:buNone/>
              <a:defRPr sz="2133"/>
            </a:lvl4pPr>
            <a:lvl5pPr marL="2438339" indent="0" algn="ctr">
              <a:buNone/>
              <a:defRPr sz="2133"/>
            </a:lvl5pPr>
            <a:lvl6pPr marL="3047924" indent="0" algn="ctr">
              <a:buNone/>
              <a:defRPr sz="2133"/>
            </a:lvl6pPr>
            <a:lvl7pPr marL="3657509" indent="0" algn="ctr">
              <a:buNone/>
              <a:defRPr sz="2133"/>
            </a:lvl7pPr>
            <a:lvl8pPr marL="4267093" indent="0" algn="ctr">
              <a:buNone/>
              <a:defRPr sz="2133"/>
            </a:lvl8pPr>
            <a:lvl9pPr marL="4876678" indent="0" algn="ctr">
              <a:buNone/>
              <a:defRPr sz="2133"/>
            </a:lvl9pPr>
          </a:lstStyle>
          <a:p>
            <a:r>
              <a:rPr lang="en-GB"/>
              <a:t>Details here</a:t>
            </a:r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2886357-63F7-9112-E4E9-00C90C17454C}"/>
              </a:ext>
            </a:extLst>
          </p:cNvPr>
          <p:cNvSpPr txBox="1"/>
          <p:nvPr userDrawn="1"/>
        </p:nvSpPr>
        <p:spPr>
          <a:xfrm>
            <a:off x="6416842" y="214093"/>
            <a:ext cx="3818021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3200">
                <a:solidFill>
                  <a:srgbClr val="FF0000"/>
                </a:solidFill>
              </a:rPr>
              <a:t>DRAFT FOR REVIEW</a:t>
            </a:r>
          </a:p>
        </p:txBody>
      </p:sp>
    </p:spTree>
    <p:extLst>
      <p:ext uri="{BB962C8B-B14F-4D97-AF65-F5344CB8AC3E}">
        <p14:creationId xmlns:p14="http://schemas.microsoft.com/office/powerpoint/2010/main" val="246023641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1420305" y="593367"/>
            <a:ext cx="9876307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 sz="2667" b="1">
                <a:solidFill>
                  <a:srgbClr val="004160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 hasCustomPrompt="1"/>
          </p:nvPr>
        </p:nvSpPr>
        <p:spPr>
          <a:xfrm>
            <a:off x="1420306" y="1536633"/>
            <a:ext cx="9876305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70" lvl="0" indent="-457178">
              <a:spcBef>
                <a:spcPts val="0"/>
              </a:spcBef>
              <a:spcAft>
                <a:spcPts val="0"/>
              </a:spcAft>
              <a:buSzPts val="1800"/>
              <a:buFont typeface="Arial" panose="020B0604020202020204" pitchFamily="34" charset="0"/>
              <a:buChar char="•"/>
              <a:defRPr sz="1600">
                <a:solidFill>
                  <a:srgbClr val="394B54"/>
                </a:solidFill>
              </a:defRPr>
            </a:lvl1pPr>
            <a:lvl2pPr marL="1024416" lvl="1" indent="-228589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•"/>
              <a:defRPr sz="1600"/>
            </a:lvl2pPr>
            <a:lvl3pPr marL="1828709" lvl="2" indent="-423312">
              <a:spcBef>
                <a:spcPts val="2133"/>
              </a:spcBef>
              <a:spcAft>
                <a:spcPts val="0"/>
              </a:spcAft>
              <a:buSzPts val="1400"/>
              <a:buFont typeface="Courier New" panose="02070309020205020404" pitchFamily="49" charset="0"/>
              <a:buChar char="o"/>
              <a:defRPr sz="1600"/>
            </a:lvl3pPr>
            <a:lvl4pPr marL="2438278" lvl="3" indent="-423312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848" lvl="4" indent="-423312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418" lvl="5" indent="-423312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6987" lvl="6" indent="-423312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557" lvl="7" indent="-423312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126" lvl="8" indent="-423312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pPr lvl="1"/>
            <a:r>
              <a:rPr lang="en-US"/>
              <a:t>Bullet 1</a:t>
            </a:r>
          </a:p>
          <a:p>
            <a:pPr lvl="2"/>
            <a:r>
              <a:rPr lang="en-US"/>
              <a:t>Bullet 2</a:t>
            </a:r>
          </a:p>
        </p:txBody>
      </p:sp>
    </p:spTree>
    <p:extLst>
      <p:ext uri="{BB962C8B-B14F-4D97-AF65-F5344CB8AC3E}">
        <p14:creationId xmlns:p14="http://schemas.microsoft.com/office/powerpoint/2010/main" val="180659280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On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784CF-D377-C948-E34F-63EB1F794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737" y="1047752"/>
            <a:ext cx="11156091" cy="764573"/>
          </a:xfrm>
        </p:spPr>
        <p:txBody>
          <a:bodyPr>
            <a:normAutofit/>
          </a:bodyPr>
          <a:lstStyle>
            <a:lvl1pPr>
              <a:defRPr sz="3733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2D2478B-95ED-8C30-DFCD-7F2B2149046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8467"/>
            <a:ext cx="12192000" cy="12192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B3C9C53-CD0C-96BE-155C-040445E15E8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89099" t="37755"/>
          <a:stretch/>
        </p:blipFill>
        <p:spPr>
          <a:xfrm>
            <a:off x="10862964" y="6093428"/>
            <a:ext cx="1329037" cy="764573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B131832-43C7-A6C2-D87B-55E5DF8FAF1C}"/>
              </a:ext>
            </a:extLst>
          </p:cNvPr>
          <p:cNvSpPr>
            <a:spLocks noGrp="1"/>
          </p:cNvSpPr>
          <p:nvPr>
            <p:ph sz="half" idx="11"/>
          </p:nvPr>
        </p:nvSpPr>
        <p:spPr>
          <a:xfrm>
            <a:off x="475736" y="1839342"/>
            <a:ext cx="11156091" cy="402056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3" name="Client_Confidential">
            <a:extLst>
              <a:ext uri="{FF2B5EF4-FFF2-40B4-BE49-F238E27FC236}">
                <a16:creationId xmlns:a16="http://schemas.microsoft.com/office/drawing/2014/main" id="{DE3857AA-30E4-41D0-A056-26C1A8B4DAC8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825502" y="8932674"/>
            <a:ext cx="883073" cy="224912"/>
          </a:xfrm>
          <a:prstGeom prst="rect">
            <a:avLst/>
          </a:prstGeom>
          <a:solidFill>
            <a:srgbClr val="FFFFFF">
              <a:alpha val="70000"/>
            </a:srgbClr>
          </a:solidFill>
        </p:spPr>
        <p:txBody>
          <a:bodyPr vert="horz" lIns="62315" tIns="33528" rIns="62315" bIns="81449" rtlCol="0">
            <a:spAutoFit/>
          </a:bodyPr>
          <a:lstStyle/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7" b="0" i="0" u="none" strike="noStrike" kern="1200" cap="none" spc="0" normalizeH="0" baseline="0" noProof="0">
                <a:ln>
                  <a:noFill/>
                </a:ln>
                <a:solidFill>
                  <a:srgbClr val="00358E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Client Confidential</a:t>
            </a:r>
          </a:p>
        </p:txBody>
      </p:sp>
    </p:spTree>
    <p:extLst>
      <p:ext uri="{BB962C8B-B14F-4D97-AF65-F5344CB8AC3E}">
        <p14:creationId xmlns:p14="http://schemas.microsoft.com/office/powerpoint/2010/main" val="140116386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NSDE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6859" y="1337745"/>
            <a:ext cx="11178283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6858" y="2798245"/>
            <a:ext cx="11178281" cy="3818312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B98F2A2-5109-15C2-8804-FB1C091251B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9536" y="3492"/>
            <a:ext cx="12182464" cy="1249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920536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ark content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F511D9-DDD4-554D-BDB2-B92DE864D8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0427" y="303342"/>
            <a:ext cx="10515600" cy="524561"/>
          </a:xfrm>
        </p:spPr>
        <p:txBody>
          <a:bodyPr wrap="square" lIns="0" tIns="0" rIns="0" bIns="0">
            <a:noAutofit/>
          </a:bodyPr>
          <a:lstStyle>
            <a:lvl1pPr>
              <a:defRPr sz="3600" b="0" i="0">
                <a:latin typeface="Avenir" panose="02000503020000020003" pitchFamily="2" charset="0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0EF9B340-8661-1242-9B04-6ACBF379488C}"/>
              </a:ext>
            </a:extLst>
          </p:cNvPr>
          <p:cNvCxnSpPr>
            <a:cxnSpLocks/>
          </p:cNvCxnSpPr>
          <p:nvPr userDrawn="1"/>
        </p:nvCxnSpPr>
        <p:spPr>
          <a:xfrm>
            <a:off x="423438" y="1051787"/>
            <a:ext cx="11345125" cy="0"/>
          </a:xfrm>
          <a:prstGeom prst="line">
            <a:avLst/>
          </a:prstGeom>
          <a:ln w="12700">
            <a:solidFill>
              <a:schemeClr val="bg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Graphic 12">
            <a:extLst>
              <a:ext uri="{FF2B5EF4-FFF2-40B4-BE49-F238E27FC236}">
                <a16:creationId xmlns:a16="http://schemas.microsoft.com/office/drawing/2014/main" id="{5BB5612B-3F15-DB4C-AF65-CA74B68E767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t="12988" b="13051"/>
          <a:stretch/>
        </p:blipFill>
        <p:spPr>
          <a:xfrm>
            <a:off x="10788363" y="6457337"/>
            <a:ext cx="681291" cy="258945"/>
          </a:xfrm>
          <a:prstGeom prst="rect">
            <a:avLst/>
          </a:prstGeom>
        </p:spPr>
      </p:pic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2221CBE-4C90-FB41-83E5-6084E9E6EFB6}"/>
              </a:ext>
            </a:extLst>
          </p:cNvPr>
          <p:cNvCxnSpPr/>
          <p:nvPr userDrawn="1"/>
        </p:nvCxnSpPr>
        <p:spPr>
          <a:xfrm flipV="1">
            <a:off x="11620163" y="6392713"/>
            <a:ext cx="0" cy="344511"/>
          </a:xfrm>
          <a:prstGeom prst="line">
            <a:avLst/>
          </a:prstGeom>
          <a:ln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Footer Placeholder 17">
            <a:extLst>
              <a:ext uri="{FF2B5EF4-FFF2-40B4-BE49-F238E27FC236}">
                <a16:creationId xmlns:a16="http://schemas.microsoft.com/office/drawing/2014/main" id="{710CE5B9-7DC7-AA4A-9DFC-C0C022047AAE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423438" y="6438010"/>
            <a:ext cx="5116751" cy="253916"/>
          </a:xfrm>
        </p:spPr>
        <p:txBody>
          <a:bodyPr lIns="0">
            <a:spAutoFit/>
          </a:bodyPr>
          <a:lstStyle>
            <a:lvl1pPr algn="l">
              <a:defRPr sz="1051" b="0" i="0">
                <a:solidFill>
                  <a:schemeClr val="tx2">
                    <a:lumMod val="75000"/>
                  </a:schemeClr>
                </a:solidFill>
                <a:latin typeface="Avenir" panose="02000503020000020003" pitchFamily="2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02152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ark content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F511D9-DDD4-554D-BDB2-B92DE864D8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0427" y="303344"/>
            <a:ext cx="10515600" cy="524561"/>
          </a:xfrm>
        </p:spPr>
        <p:txBody>
          <a:bodyPr wrap="square" lIns="0" tIns="0" rIns="0" bIns="0">
            <a:noAutofit/>
          </a:bodyPr>
          <a:lstStyle>
            <a:lvl1pPr>
              <a:defRPr sz="3600" b="0" i="0">
                <a:latin typeface="Avenir" panose="02000503020000020003" pitchFamily="2" charset="0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0EF9B340-8661-1242-9B04-6ACBF379488C}"/>
              </a:ext>
            </a:extLst>
          </p:cNvPr>
          <p:cNvCxnSpPr>
            <a:cxnSpLocks/>
          </p:cNvCxnSpPr>
          <p:nvPr userDrawn="1"/>
        </p:nvCxnSpPr>
        <p:spPr>
          <a:xfrm>
            <a:off x="423439" y="1051787"/>
            <a:ext cx="11345125" cy="0"/>
          </a:xfrm>
          <a:prstGeom prst="line">
            <a:avLst/>
          </a:prstGeom>
          <a:ln w="12700">
            <a:solidFill>
              <a:schemeClr val="bg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Graphic 12">
            <a:extLst>
              <a:ext uri="{FF2B5EF4-FFF2-40B4-BE49-F238E27FC236}">
                <a16:creationId xmlns:a16="http://schemas.microsoft.com/office/drawing/2014/main" id="{5BB5612B-3F15-DB4C-AF65-CA74B68E767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t="12988" b="13051"/>
          <a:stretch/>
        </p:blipFill>
        <p:spPr>
          <a:xfrm>
            <a:off x="10788364" y="6457338"/>
            <a:ext cx="681291" cy="258945"/>
          </a:xfrm>
          <a:prstGeom prst="rect">
            <a:avLst/>
          </a:prstGeom>
        </p:spPr>
      </p:pic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2221CBE-4C90-FB41-83E5-6084E9E6EFB6}"/>
              </a:ext>
            </a:extLst>
          </p:cNvPr>
          <p:cNvCxnSpPr/>
          <p:nvPr userDrawn="1"/>
        </p:nvCxnSpPr>
        <p:spPr>
          <a:xfrm flipV="1">
            <a:off x="11620163" y="6392714"/>
            <a:ext cx="0" cy="344511"/>
          </a:xfrm>
          <a:prstGeom prst="line">
            <a:avLst/>
          </a:prstGeom>
          <a:ln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Footer Placeholder 17">
            <a:extLst>
              <a:ext uri="{FF2B5EF4-FFF2-40B4-BE49-F238E27FC236}">
                <a16:creationId xmlns:a16="http://schemas.microsoft.com/office/drawing/2014/main" id="{710CE5B9-7DC7-AA4A-9DFC-C0C022047AAE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423439" y="6438011"/>
            <a:ext cx="5116751" cy="1509522"/>
          </a:xfrm>
        </p:spPr>
        <p:txBody>
          <a:bodyPr lIns="0">
            <a:spAutoFit/>
          </a:bodyPr>
          <a:lstStyle>
            <a:lvl1pPr algn="l">
              <a:defRPr sz="1051" b="0" i="0">
                <a:solidFill>
                  <a:schemeClr val="tx2">
                    <a:lumMod val="75000"/>
                  </a:schemeClr>
                </a:solidFill>
                <a:latin typeface="Avenir" panose="02000503020000020003" pitchFamily="2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02152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Light panel 1 w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2018ABF-766E-8F4A-B9E2-AB8588EE5EEB}"/>
              </a:ext>
            </a:extLst>
          </p:cNvPr>
          <p:cNvSpPr/>
          <p:nvPr userDrawn="1"/>
        </p:nvSpPr>
        <p:spPr>
          <a:xfrm>
            <a:off x="5424619" y="0"/>
            <a:ext cx="6767383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b="0" i="0">
              <a:latin typeface="Avenir Book" panose="02000503020000020003" pitchFamily="2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E262B46-AD8F-AF46-B5FC-6C069CE1A9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3998" y="1790044"/>
            <a:ext cx="4289855" cy="2093073"/>
          </a:xfrm>
        </p:spPr>
        <p:txBody>
          <a:bodyPr wrap="square" lIns="0" tIns="0" rIns="0" bIns="0" anchor="t" anchorCtr="0">
            <a:spAutoFit/>
          </a:bodyPr>
          <a:lstStyle>
            <a:lvl1pPr>
              <a:defRPr sz="5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36528C9B-ABB9-1847-8031-64850829B25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53998" y="1274595"/>
            <a:ext cx="3511335" cy="311560"/>
          </a:xfrm>
        </p:spPr>
        <p:txBody>
          <a:bodyPr lIns="0" tIns="0" rIns="0" bIns="0" anchor="t" anchorCtr="0">
            <a:spAutoFit/>
          </a:bodyPr>
          <a:lstStyle>
            <a:lvl1pPr marL="0" indent="0">
              <a:buNone/>
              <a:defRPr sz="2200" b="0" i="0">
                <a:solidFill>
                  <a:schemeClr val="accent1"/>
                </a:solidFill>
                <a:latin typeface="Avenir Medium" panose="02000503020000020003" pitchFamily="2" charset="0"/>
              </a:defRPr>
            </a:lvl1pPr>
            <a:lvl2pPr marL="457178" indent="0">
              <a:buNone/>
              <a:defRPr sz="2200" b="0" i="0">
                <a:solidFill>
                  <a:schemeClr val="accent3"/>
                </a:solidFill>
                <a:latin typeface="Avenir Medium" panose="02000503020000020003" pitchFamily="2" charset="0"/>
              </a:defRPr>
            </a:lvl2pPr>
            <a:lvl3pPr marL="914354" indent="0">
              <a:buNone/>
              <a:defRPr sz="2200" b="0" i="0">
                <a:solidFill>
                  <a:schemeClr val="accent3"/>
                </a:solidFill>
                <a:latin typeface="Avenir Medium" panose="02000503020000020003" pitchFamily="2" charset="0"/>
              </a:defRPr>
            </a:lvl3pPr>
            <a:lvl4pPr marL="1371532" indent="0">
              <a:buNone/>
              <a:defRPr sz="2200" b="0" i="0">
                <a:solidFill>
                  <a:schemeClr val="accent3"/>
                </a:solidFill>
                <a:latin typeface="Avenir Medium" panose="02000503020000020003" pitchFamily="2" charset="0"/>
              </a:defRPr>
            </a:lvl4pPr>
            <a:lvl5pPr marL="1828709" indent="0">
              <a:buNone/>
              <a:defRPr sz="2200" b="0" i="0">
                <a:solidFill>
                  <a:schemeClr val="accent3"/>
                </a:solidFill>
                <a:latin typeface="Avenir Medium" panose="02000503020000020003" pitchFamily="2" charset="0"/>
              </a:defRPr>
            </a:lvl5pPr>
          </a:lstStyle>
          <a:p>
            <a:pPr lvl="0"/>
            <a:r>
              <a:rPr lang="en-GB"/>
              <a:t>Click to edit Master text</a:t>
            </a:r>
            <a:endParaRPr lang="en-US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E5BC8A90-8737-C24D-AF10-84B67A5C8E45}"/>
              </a:ext>
            </a:extLst>
          </p:cNvPr>
          <p:cNvCxnSpPr/>
          <p:nvPr userDrawn="1"/>
        </p:nvCxnSpPr>
        <p:spPr>
          <a:xfrm flipV="1">
            <a:off x="11620163" y="6392714"/>
            <a:ext cx="0" cy="344511"/>
          </a:xfrm>
          <a:prstGeom prst="line">
            <a:avLst/>
          </a:prstGeom>
          <a:ln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Footer Placeholder 17">
            <a:extLst>
              <a:ext uri="{FF2B5EF4-FFF2-40B4-BE49-F238E27FC236}">
                <a16:creationId xmlns:a16="http://schemas.microsoft.com/office/drawing/2014/main" id="{5CF64920-F1BE-0843-BDDF-8AD23FE37532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423439" y="6438011"/>
            <a:ext cx="5116751" cy="254044"/>
          </a:xfrm>
          <a:prstGeom prst="rect">
            <a:avLst/>
          </a:prstGeom>
        </p:spPr>
        <p:txBody>
          <a:bodyPr lIns="0">
            <a:spAutoFit/>
          </a:bodyPr>
          <a:lstStyle>
            <a:lvl1pPr algn="l">
              <a:defRPr sz="1051" b="0" i="0">
                <a:solidFill>
                  <a:schemeClr val="tx2">
                    <a:lumMod val="75000"/>
                  </a:schemeClr>
                </a:solidFill>
                <a:latin typeface="Avenir Book" panose="02000503020000020003" pitchFamily="2" charset="0"/>
              </a:defRPr>
            </a:lvl1pPr>
          </a:lstStyle>
          <a:p>
            <a:endParaRPr lang="en-US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98BD5A18-44D5-234B-95BE-2E83EB2C657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697178" y="6392712"/>
            <a:ext cx="847732" cy="401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323769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54E8914C-F5C8-4445-8022-325056B6C05D}"/>
              </a:ext>
            </a:extLst>
          </p:cNvPr>
          <p:cNvPicPr>
            <a:picLocks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9788" y="2473291"/>
            <a:ext cx="6806488" cy="2387600"/>
          </a:xfrm>
        </p:spPr>
        <p:txBody>
          <a:bodyPr anchor="b"/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9788" y="5097991"/>
            <a:ext cx="6609416" cy="350303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9" name="Text Placeholder 38">
            <a:extLst>
              <a:ext uri="{FF2B5EF4-FFF2-40B4-BE49-F238E27FC236}">
                <a16:creationId xmlns:a16="http://schemas.microsoft.com/office/drawing/2014/main" id="{FFA491AA-FFCE-C043-8E57-3D1E24DB82A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278237" y="6014836"/>
            <a:ext cx="5115787" cy="21600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800" b="0">
                <a:solidFill>
                  <a:schemeClr val="bg1"/>
                </a:solidFill>
              </a:defRPr>
            </a:lvl1pPr>
            <a:lvl2pPr marL="180970" indent="0">
              <a:buFontTx/>
              <a:buNone/>
              <a:defRPr>
                <a:solidFill>
                  <a:schemeClr val="bg1"/>
                </a:solidFill>
              </a:defRPr>
            </a:lvl2pPr>
            <a:lvl3pPr marL="357179" indent="0">
              <a:buFontTx/>
              <a:buNone/>
              <a:defRPr>
                <a:solidFill>
                  <a:schemeClr val="bg1"/>
                </a:solidFill>
              </a:defRPr>
            </a:lvl3pPr>
            <a:lvl4pPr marL="533387" indent="0">
              <a:buFontTx/>
              <a:buNone/>
              <a:defRPr>
                <a:solidFill>
                  <a:schemeClr val="bg1"/>
                </a:solidFill>
              </a:defRPr>
            </a:lvl4pPr>
            <a:lvl5pPr marL="669909" indent="0">
              <a:buFontTx/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A presentation by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3DA0C8FC-F8BC-E14C-8491-8D49BB273A52}"/>
              </a:ext>
            </a:extLst>
          </p:cNvPr>
          <p:cNvCxnSpPr>
            <a:cxnSpLocks/>
          </p:cNvCxnSpPr>
          <p:nvPr userDrawn="1"/>
        </p:nvCxnSpPr>
        <p:spPr>
          <a:xfrm>
            <a:off x="2044847" y="5976002"/>
            <a:ext cx="0" cy="23177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Date Placeholder 39">
            <a:extLst>
              <a:ext uri="{FF2B5EF4-FFF2-40B4-BE49-F238E27FC236}">
                <a16:creationId xmlns:a16="http://schemas.microsoft.com/office/drawing/2014/main" id="{866C7F25-BB19-B84F-BB91-34AB7A58EF3E}"/>
              </a:ext>
            </a:extLst>
          </p:cNvPr>
          <p:cNvSpPr txBox="1">
            <a:spLocks/>
          </p:cNvSpPr>
          <p:nvPr userDrawn="1"/>
        </p:nvSpPr>
        <p:spPr>
          <a:xfrm>
            <a:off x="839789" y="5990983"/>
            <a:ext cx="1339724" cy="216000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9B89675-1F3E-8A49-A7D5-14AF1E428D44}" type="datetime1">
              <a:rPr lang="en-GB" sz="1600" smtClean="0"/>
              <a:t>28/08/2024</a:t>
            </a:fld>
            <a:endParaRPr lang="en-US" sz="160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486E8EE-4B91-B84E-ADB0-4C4AD2DE40D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9789" y="806208"/>
            <a:ext cx="2124921" cy="752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6433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Full pag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9790" y="667386"/>
            <a:ext cx="8447087" cy="612775"/>
          </a:xfrm>
        </p:spPr>
        <p:txBody>
          <a:bodyPr/>
          <a:lstStyle>
            <a:lvl1pPr>
              <a:defRPr/>
            </a:lvl1pPr>
          </a:lstStyle>
          <a:p>
            <a:r>
              <a:rPr lang="en-GB"/>
              <a:t>Click to edit Master title</a:t>
            </a:r>
            <a:br>
              <a:rPr lang="en-GB"/>
            </a:br>
            <a:r>
              <a:rPr lang="en-GB"/>
              <a:t>Allowance for heading to span over 2 lines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defRPr b="0"/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defRPr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defRPr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defRPr/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79643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Just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E761F4-9ADD-E84A-84E1-2821D3FA3DB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90" y="667386"/>
            <a:ext cx="8447087" cy="612775"/>
          </a:xfrm>
        </p:spPr>
        <p:txBody>
          <a:bodyPr/>
          <a:lstStyle>
            <a:lvl1pPr>
              <a:defRPr/>
            </a:lvl1pPr>
          </a:lstStyle>
          <a:p>
            <a:r>
              <a:rPr lang="en-GB"/>
              <a:t>Click to edit Master title</a:t>
            </a:r>
            <a:br>
              <a:rPr lang="en-GB"/>
            </a:br>
            <a:r>
              <a:rPr lang="en-GB"/>
              <a:t>Allowance for heading to span over 2 lines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39923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ark content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F511D9-DDD4-554D-BDB2-B92DE864D8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0427" y="303344"/>
            <a:ext cx="10515600" cy="524561"/>
          </a:xfrm>
        </p:spPr>
        <p:txBody>
          <a:bodyPr wrap="square" lIns="0" tIns="0" rIns="0" bIns="0">
            <a:noAutofit/>
          </a:bodyPr>
          <a:lstStyle>
            <a:lvl1pPr>
              <a:defRPr sz="3600" b="0" i="0">
                <a:latin typeface="Avenir" panose="02000503020000020003" pitchFamily="2" charset="0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0EF9B340-8661-1242-9B04-6ACBF379488C}"/>
              </a:ext>
            </a:extLst>
          </p:cNvPr>
          <p:cNvCxnSpPr>
            <a:cxnSpLocks/>
          </p:cNvCxnSpPr>
          <p:nvPr userDrawn="1"/>
        </p:nvCxnSpPr>
        <p:spPr>
          <a:xfrm>
            <a:off x="423439" y="1051787"/>
            <a:ext cx="11345125" cy="0"/>
          </a:xfrm>
          <a:prstGeom prst="line">
            <a:avLst/>
          </a:prstGeom>
          <a:ln w="12700">
            <a:solidFill>
              <a:schemeClr val="bg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Graphic 12">
            <a:extLst>
              <a:ext uri="{FF2B5EF4-FFF2-40B4-BE49-F238E27FC236}">
                <a16:creationId xmlns:a16="http://schemas.microsoft.com/office/drawing/2014/main" id="{5BB5612B-3F15-DB4C-AF65-CA74B68E767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t="12988" b="13051"/>
          <a:stretch/>
        </p:blipFill>
        <p:spPr>
          <a:xfrm>
            <a:off x="10788364" y="6457338"/>
            <a:ext cx="681291" cy="258945"/>
          </a:xfrm>
          <a:prstGeom prst="rect">
            <a:avLst/>
          </a:prstGeom>
        </p:spPr>
      </p:pic>
      <p:sp>
        <p:nvSpPr>
          <p:cNvPr id="14" name="Slide Number Placeholder 3">
            <a:extLst>
              <a:ext uri="{FF2B5EF4-FFF2-40B4-BE49-F238E27FC236}">
                <a16:creationId xmlns:a16="http://schemas.microsoft.com/office/drawing/2014/main" id="{E1208C44-3B57-CF47-8C77-EBD5C1730A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20164" y="6392714"/>
            <a:ext cx="571837" cy="344511"/>
          </a:xfrm>
          <a:prstGeom prst="rect">
            <a:avLst/>
          </a:prstGeom>
        </p:spPr>
        <p:txBody>
          <a:bodyPr lIns="0" tIns="0" rIns="0" bIns="0" anchor="ctr"/>
          <a:lstStyle>
            <a:lvl1pPr algn="ctr">
              <a:defRPr sz="1000" b="0" i="0">
                <a:solidFill>
                  <a:schemeClr val="tx2">
                    <a:lumMod val="75000"/>
                  </a:schemeClr>
                </a:solidFill>
                <a:latin typeface="Avenir" panose="02000503020000020003" pitchFamily="2" charset="0"/>
              </a:defRPr>
            </a:lvl1pPr>
          </a:lstStyle>
          <a:p>
            <a:fld id="{7000075A-8485-034F-924E-5DECB07DC057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2221CBE-4C90-FB41-83E5-6084E9E6EFB6}"/>
              </a:ext>
            </a:extLst>
          </p:cNvPr>
          <p:cNvCxnSpPr/>
          <p:nvPr userDrawn="1"/>
        </p:nvCxnSpPr>
        <p:spPr>
          <a:xfrm flipV="1">
            <a:off x="11620163" y="6392714"/>
            <a:ext cx="0" cy="344511"/>
          </a:xfrm>
          <a:prstGeom prst="line">
            <a:avLst/>
          </a:prstGeom>
          <a:ln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Footer Placeholder 17">
            <a:extLst>
              <a:ext uri="{FF2B5EF4-FFF2-40B4-BE49-F238E27FC236}">
                <a16:creationId xmlns:a16="http://schemas.microsoft.com/office/drawing/2014/main" id="{710CE5B9-7DC7-AA4A-9DFC-C0C022047AAE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423439" y="6438011"/>
            <a:ext cx="5116751" cy="1509522"/>
          </a:xfrm>
        </p:spPr>
        <p:txBody>
          <a:bodyPr lIns="0">
            <a:spAutoFit/>
          </a:bodyPr>
          <a:lstStyle>
            <a:lvl1pPr algn="l">
              <a:defRPr sz="1051" b="0" i="0">
                <a:solidFill>
                  <a:schemeClr val="tx2">
                    <a:lumMod val="75000"/>
                  </a:schemeClr>
                </a:solidFill>
                <a:latin typeface="Avenir" panose="02000503020000020003" pitchFamily="2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47845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3A496F0-0FAE-4F35-810B-566977448C4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FFCC8D9-CADD-6C99-7C03-2ACFB0E62E8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513384" y="3767294"/>
            <a:ext cx="5107459" cy="1468221"/>
          </a:xfrm>
        </p:spPr>
        <p:txBody>
          <a:bodyPr anchor="b">
            <a:normAutofit/>
          </a:bodyPr>
          <a:lstStyle>
            <a:lvl1pPr algn="l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</a:t>
            </a:r>
            <a:br>
              <a:rPr lang="en-GB"/>
            </a:br>
            <a:r>
              <a:rPr lang="en-GB"/>
              <a:t>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032C953-E597-D76E-8ED0-C382B0AB98E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513384" y="5362001"/>
            <a:ext cx="5107459" cy="635400"/>
          </a:xfrm>
        </p:spPr>
        <p:txBody>
          <a:bodyPr/>
          <a:lstStyle>
            <a:lvl1pPr marL="0" indent="0" algn="l">
              <a:buNone/>
              <a:defRPr sz="3200">
                <a:solidFill>
                  <a:schemeClr val="bg1"/>
                </a:solidFill>
              </a:defRPr>
            </a:lvl1pPr>
            <a:lvl2pPr marL="609585" indent="0" algn="ctr">
              <a:buNone/>
              <a:defRPr sz="2667"/>
            </a:lvl2pPr>
            <a:lvl3pPr marL="1219170" indent="0" algn="ctr">
              <a:buNone/>
              <a:defRPr sz="2400"/>
            </a:lvl3pPr>
            <a:lvl4pPr marL="1828754" indent="0" algn="ctr">
              <a:buNone/>
              <a:defRPr sz="2133"/>
            </a:lvl4pPr>
            <a:lvl5pPr marL="2438339" indent="0" algn="ctr">
              <a:buNone/>
              <a:defRPr sz="2133"/>
            </a:lvl5pPr>
            <a:lvl6pPr marL="3047924" indent="0" algn="ctr">
              <a:buNone/>
              <a:defRPr sz="2133"/>
            </a:lvl6pPr>
            <a:lvl7pPr marL="3657509" indent="0" algn="ctr">
              <a:buNone/>
              <a:defRPr sz="2133"/>
            </a:lvl7pPr>
            <a:lvl8pPr marL="4267093" indent="0" algn="ctr">
              <a:buNone/>
              <a:defRPr sz="2133"/>
            </a:lvl8pPr>
            <a:lvl9pPr marL="4876678" indent="0" algn="ctr">
              <a:buNone/>
              <a:defRPr sz="2133"/>
            </a:lvl9pPr>
          </a:lstStyle>
          <a:p>
            <a:r>
              <a:rPr lang="en-GB"/>
              <a:t>Details here</a:t>
            </a:r>
            <a:endParaRPr lang="en-US"/>
          </a:p>
        </p:txBody>
      </p:sp>
      <p:sp>
        <p:nvSpPr>
          <p:cNvPr id="4" name="Client_Confidential">
            <a:extLst>
              <a:ext uri="{FF2B5EF4-FFF2-40B4-BE49-F238E27FC236}">
                <a16:creationId xmlns:a16="http://schemas.microsoft.com/office/drawing/2014/main" id="{B4727F1C-6F54-4CA3-BE6D-CC709F31404E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825501" y="8932673"/>
            <a:ext cx="883073" cy="224912"/>
          </a:xfrm>
          <a:prstGeom prst="rect">
            <a:avLst/>
          </a:prstGeom>
          <a:solidFill>
            <a:srgbClr val="FFFFFF">
              <a:alpha val="70000"/>
            </a:srgbClr>
          </a:solidFill>
        </p:spPr>
        <p:txBody>
          <a:bodyPr vert="horz" lIns="62315" tIns="33528" rIns="62315" bIns="81449" rtlCol="0">
            <a:spAutoFit/>
          </a:bodyPr>
          <a:lstStyle/>
          <a:p>
            <a:pPr algn="l"/>
            <a:r>
              <a:rPr lang="en-US" sz="707">
                <a:solidFill>
                  <a:srgbClr val="00358E"/>
                </a:solidFill>
                <a:latin typeface="Calibri" panose="020F0502020204030204" pitchFamily="34" charset="0"/>
              </a:rPr>
              <a:t>Client Confidential</a:t>
            </a:r>
          </a:p>
        </p:txBody>
      </p:sp>
    </p:spTree>
    <p:extLst>
      <p:ext uri="{BB962C8B-B14F-4D97-AF65-F5344CB8AC3E}">
        <p14:creationId xmlns:p14="http://schemas.microsoft.com/office/powerpoint/2010/main" val="246023641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Light panel 1 w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2018ABF-766E-8F4A-B9E2-AB8588EE5EEB}"/>
              </a:ext>
            </a:extLst>
          </p:cNvPr>
          <p:cNvSpPr/>
          <p:nvPr userDrawn="1"/>
        </p:nvSpPr>
        <p:spPr>
          <a:xfrm>
            <a:off x="5424619" y="0"/>
            <a:ext cx="6767383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b="0" i="0">
              <a:latin typeface="Avenir Book" panose="02000503020000020003" pitchFamily="2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E262B46-AD8F-AF46-B5FC-6C069CE1A9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3998" y="1790044"/>
            <a:ext cx="4289855" cy="2093073"/>
          </a:xfrm>
        </p:spPr>
        <p:txBody>
          <a:bodyPr wrap="square" lIns="0" tIns="0" rIns="0" bIns="0" anchor="t" anchorCtr="0">
            <a:spAutoFit/>
          </a:bodyPr>
          <a:lstStyle>
            <a:lvl1pPr>
              <a:defRPr sz="5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36528C9B-ABB9-1847-8031-64850829B25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53998" y="1274595"/>
            <a:ext cx="3511335" cy="311560"/>
          </a:xfrm>
        </p:spPr>
        <p:txBody>
          <a:bodyPr lIns="0" tIns="0" rIns="0" bIns="0" anchor="t" anchorCtr="0">
            <a:spAutoFit/>
          </a:bodyPr>
          <a:lstStyle>
            <a:lvl1pPr marL="0" indent="0">
              <a:buNone/>
              <a:defRPr sz="2200" b="0" i="0">
                <a:solidFill>
                  <a:schemeClr val="accent1"/>
                </a:solidFill>
                <a:latin typeface="Avenir Medium" panose="02000503020000020003" pitchFamily="2" charset="0"/>
              </a:defRPr>
            </a:lvl1pPr>
            <a:lvl2pPr marL="457178" indent="0">
              <a:buNone/>
              <a:defRPr sz="2200" b="0" i="0">
                <a:solidFill>
                  <a:schemeClr val="accent3"/>
                </a:solidFill>
                <a:latin typeface="Avenir Medium" panose="02000503020000020003" pitchFamily="2" charset="0"/>
              </a:defRPr>
            </a:lvl2pPr>
            <a:lvl3pPr marL="914354" indent="0">
              <a:buNone/>
              <a:defRPr sz="2200" b="0" i="0">
                <a:solidFill>
                  <a:schemeClr val="accent3"/>
                </a:solidFill>
                <a:latin typeface="Avenir Medium" panose="02000503020000020003" pitchFamily="2" charset="0"/>
              </a:defRPr>
            </a:lvl3pPr>
            <a:lvl4pPr marL="1371532" indent="0">
              <a:buNone/>
              <a:defRPr sz="2200" b="0" i="0">
                <a:solidFill>
                  <a:schemeClr val="accent3"/>
                </a:solidFill>
                <a:latin typeface="Avenir Medium" panose="02000503020000020003" pitchFamily="2" charset="0"/>
              </a:defRPr>
            </a:lvl4pPr>
            <a:lvl5pPr marL="1828709" indent="0">
              <a:buNone/>
              <a:defRPr sz="2200" b="0" i="0">
                <a:solidFill>
                  <a:schemeClr val="accent3"/>
                </a:solidFill>
                <a:latin typeface="Avenir Medium" panose="02000503020000020003" pitchFamily="2" charset="0"/>
              </a:defRPr>
            </a:lvl5pPr>
          </a:lstStyle>
          <a:p>
            <a:pPr lvl="0"/>
            <a:r>
              <a:rPr lang="en-GB"/>
              <a:t>Click to edit Master text</a:t>
            </a:r>
            <a:endParaRPr lang="en-US"/>
          </a:p>
        </p:txBody>
      </p:sp>
      <p:sp>
        <p:nvSpPr>
          <p:cNvPr id="13" name="Slide Number Placeholder 3">
            <a:extLst>
              <a:ext uri="{FF2B5EF4-FFF2-40B4-BE49-F238E27FC236}">
                <a16:creationId xmlns:a16="http://schemas.microsoft.com/office/drawing/2014/main" id="{BC8A97F1-EABA-4440-9070-E2B0752030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20164" y="6392714"/>
            <a:ext cx="571837" cy="344511"/>
          </a:xfrm>
          <a:prstGeom prst="rect">
            <a:avLst/>
          </a:prstGeom>
        </p:spPr>
        <p:txBody>
          <a:bodyPr lIns="0" tIns="0" rIns="0" bIns="0" anchor="ctr"/>
          <a:lstStyle>
            <a:lvl1pPr algn="ctr">
              <a:defRPr sz="1000" b="0" i="0">
                <a:solidFill>
                  <a:schemeClr val="bg2">
                    <a:lumMod val="50000"/>
                  </a:schemeClr>
                </a:solidFill>
                <a:latin typeface="Avenir Book" panose="02000503020000020003" pitchFamily="2" charset="0"/>
              </a:defRPr>
            </a:lvl1pPr>
          </a:lstStyle>
          <a:p>
            <a:fld id="{7000075A-8485-034F-924E-5DECB07DC057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E5BC8A90-8737-C24D-AF10-84B67A5C8E45}"/>
              </a:ext>
            </a:extLst>
          </p:cNvPr>
          <p:cNvCxnSpPr/>
          <p:nvPr userDrawn="1"/>
        </p:nvCxnSpPr>
        <p:spPr>
          <a:xfrm flipV="1">
            <a:off x="11620163" y="6392714"/>
            <a:ext cx="0" cy="344511"/>
          </a:xfrm>
          <a:prstGeom prst="line">
            <a:avLst/>
          </a:prstGeom>
          <a:ln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Footer Placeholder 17">
            <a:extLst>
              <a:ext uri="{FF2B5EF4-FFF2-40B4-BE49-F238E27FC236}">
                <a16:creationId xmlns:a16="http://schemas.microsoft.com/office/drawing/2014/main" id="{5CF64920-F1BE-0843-BDDF-8AD23FE37532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423439" y="6438011"/>
            <a:ext cx="5116751" cy="254044"/>
          </a:xfrm>
          <a:prstGeom prst="rect">
            <a:avLst/>
          </a:prstGeom>
        </p:spPr>
        <p:txBody>
          <a:bodyPr lIns="0">
            <a:spAutoFit/>
          </a:bodyPr>
          <a:lstStyle>
            <a:lvl1pPr algn="l">
              <a:defRPr sz="1051" b="0" i="0">
                <a:solidFill>
                  <a:schemeClr val="tx2">
                    <a:lumMod val="75000"/>
                  </a:schemeClr>
                </a:solidFill>
                <a:latin typeface="Avenir Book" panose="02000503020000020003" pitchFamily="2" charset="0"/>
              </a:defRPr>
            </a:lvl1pPr>
          </a:lstStyle>
          <a:p>
            <a:endParaRPr lang="en-US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98BD5A18-44D5-234B-95BE-2E83EB2C657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697178" y="6392712"/>
            <a:ext cx="847732" cy="401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919957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1420305" y="593367"/>
            <a:ext cx="9876307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 sz="2667" b="1">
                <a:solidFill>
                  <a:srgbClr val="004160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 hasCustomPrompt="1"/>
          </p:nvPr>
        </p:nvSpPr>
        <p:spPr>
          <a:xfrm>
            <a:off x="1420308" y="1536633"/>
            <a:ext cx="9876305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55" lvl="0" indent="-457167">
              <a:spcBef>
                <a:spcPts val="0"/>
              </a:spcBef>
              <a:spcAft>
                <a:spcPts val="0"/>
              </a:spcAft>
              <a:buSzPts val="1800"/>
              <a:buFont typeface="Arial" panose="020B0604020202020204" pitchFamily="34" charset="0"/>
              <a:buChar char="•"/>
              <a:defRPr sz="1600">
                <a:solidFill>
                  <a:srgbClr val="394B54"/>
                </a:solidFill>
              </a:defRPr>
            </a:lvl1pPr>
            <a:lvl2pPr marL="1024390" lvl="1" indent="-228584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•"/>
              <a:defRPr sz="1600"/>
            </a:lvl2pPr>
            <a:lvl3pPr marL="1828664" lvl="2" indent="-423301">
              <a:spcBef>
                <a:spcPts val="2133"/>
              </a:spcBef>
              <a:spcAft>
                <a:spcPts val="0"/>
              </a:spcAft>
              <a:buSzPts val="1400"/>
              <a:buFont typeface="Courier New" panose="02070309020205020404" pitchFamily="49" charset="0"/>
              <a:buChar char="o"/>
              <a:defRPr sz="1600"/>
            </a:lvl3pPr>
            <a:lvl4pPr marL="2438218" lvl="3" indent="-423301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772" lvl="4" indent="-423301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327" lvl="5" indent="-423301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6880" lvl="6" indent="-423301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435" lvl="7" indent="-423301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5990" lvl="8" indent="-423301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pPr lvl="1"/>
            <a:r>
              <a:rPr lang="en-US"/>
              <a:t>Bullet 1</a:t>
            </a:r>
          </a:p>
          <a:p>
            <a:pPr lvl="2"/>
            <a:r>
              <a:rPr lang="en-US"/>
              <a:t>Bullet 2</a:t>
            </a:r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044469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ark content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F511D9-DDD4-554D-BDB2-B92DE864D8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0427" y="303342"/>
            <a:ext cx="10515600" cy="524561"/>
          </a:xfrm>
        </p:spPr>
        <p:txBody>
          <a:bodyPr wrap="square" lIns="0" tIns="0" rIns="0" bIns="0">
            <a:noAutofit/>
          </a:bodyPr>
          <a:lstStyle>
            <a:lvl1pPr>
              <a:defRPr sz="3600" b="0" i="0">
                <a:latin typeface="Avenir" panose="02000503020000020003" pitchFamily="2" charset="0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0EF9B340-8661-1242-9B04-6ACBF379488C}"/>
              </a:ext>
            </a:extLst>
          </p:cNvPr>
          <p:cNvCxnSpPr>
            <a:cxnSpLocks/>
          </p:cNvCxnSpPr>
          <p:nvPr userDrawn="1"/>
        </p:nvCxnSpPr>
        <p:spPr>
          <a:xfrm>
            <a:off x="423438" y="1051787"/>
            <a:ext cx="11345125" cy="0"/>
          </a:xfrm>
          <a:prstGeom prst="line">
            <a:avLst/>
          </a:prstGeom>
          <a:ln w="12700">
            <a:solidFill>
              <a:schemeClr val="bg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Graphic 12">
            <a:extLst>
              <a:ext uri="{FF2B5EF4-FFF2-40B4-BE49-F238E27FC236}">
                <a16:creationId xmlns:a16="http://schemas.microsoft.com/office/drawing/2014/main" id="{5BB5612B-3F15-DB4C-AF65-CA74B68E767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t="12988" b="13051"/>
          <a:stretch/>
        </p:blipFill>
        <p:spPr>
          <a:xfrm>
            <a:off x="10788363" y="6457337"/>
            <a:ext cx="681291" cy="258945"/>
          </a:xfrm>
          <a:prstGeom prst="rect">
            <a:avLst/>
          </a:prstGeom>
        </p:spPr>
      </p:pic>
      <p:sp>
        <p:nvSpPr>
          <p:cNvPr id="14" name="Slide Number Placeholder 3">
            <a:extLst>
              <a:ext uri="{FF2B5EF4-FFF2-40B4-BE49-F238E27FC236}">
                <a16:creationId xmlns:a16="http://schemas.microsoft.com/office/drawing/2014/main" id="{E1208C44-3B57-CF47-8C77-EBD5C1730A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20163" y="6392713"/>
            <a:ext cx="571837" cy="344511"/>
          </a:xfrm>
          <a:prstGeom prst="rect">
            <a:avLst/>
          </a:prstGeom>
        </p:spPr>
        <p:txBody>
          <a:bodyPr lIns="0" tIns="0" rIns="0" bIns="0" anchor="ctr"/>
          <a:lstStyle>
            <a:lvl1pPr algn="ctr">
              <a:defRPr sz="1000" b="0" i="0">
                <a:solidFill>
                  <a:schemeClr val="tx2">
                    <a:lumMod val="75000"/>
                  </a:schemeClr>
                </a:solidFill>
                <a:latin typeface="Avenir" panose="02000503020000020003" pitchFamily="2" charset="0"/>
              </a:defRPr>
            </a:lvl1pPr>
          </a:lstStyle>
          <a:p>
            <a:fld id="{7000075A-8485-034F-924E-5DECB07DC057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2221CBE-4C90-FB41-83E5-6084E9E6EFB6}"/>
              </a:ext>
            </a:extLst>
          </p:cNvPr>
          <p:cNvCxnSpPr/>
          <p:nvPr userDrawn="1"/>
        </p:nvCxnSpPr>
        <p:spPr>
          <a:xfrm flipV="1">
            <a:off x="11620163" y="6392713"/>
            <a:ext cx="0" cy="344511"/>
          </a:xfrm>
          <a:prstGeom prst="line">
            <a:avLst/>
          </a:prstGeom>
          <a:ln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Footer Placeholder 17">
            <a:extLst>
              <a:ext uri="{FF2B5EF4-FFF2-40B4-BE49-F238E27FC236}">
                <a16:creationId xmlns:a16="http://schemas.microsoft.com/office/drawing/2014/main" id="{710CE5B9-7DC7-AA4A-9DFC-C0C022047AAE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423438" y="6438010"/>
            <a:ext cx="5116751" cy="253916"/>
          </a:xfrm>
        </p:spPr>
        <p:txBody>
          <a:bodyPr lIns="0">
            <a:spAutoFit/>
          </a:bodyPr>
          <a:lstStyle>
            <a:lvl1pPr algn="l">
              <a:defRPr sz="1051" b="0" i="0">
                <a:solidFill>
                  <a:schemeClr val="tx2">
                    <a:lumMod val="75000"/>
                  </a:schemeClr>
                </a:solidFill>
                <a:latin typeface="Avenir" panose="02000503020000020003" pitchFamily="2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478453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Light panel 1 w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2018ABF-766E-8F4A-B9E2-AB8588EE5EEB}"/>
              </a:ext>
            </a:extLst>
          </p:cNvPr>
          <p:cNvSpPr/>
          <p:nvPr userDrawn="1"/>
        </p:nvSpPr>
        <p:spPr>
          <a:xfrm>
            <a:off x="5424618" y="0"/>
            <a:ext cx="6767383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b="0" i="0">
              <a:latin typeface="Avenir Book" panose="02000503020000020003" pitchFamily="2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E262B46-AD8F-AF46-B5FC-6C069CE1A9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3997" y="1790042"/>
            <a:ext cx="4289855" cy="2093073"/>
          </a:xfrm>
        </p:spPr>
        <p:txBody>
          <a:bodyPr wrap="square" lIns="0" tIns="0" rIns="0" bIns="0" anchor="t" anchorCtr="0">
            <a:spAutoFit/>
          </a:bodyPr>
          <a:lstStyle>
            <a:lvl1pPr>
              <a:defRPr sz="5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36528C9B-ABB9-1847-8031-64850829B25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53997" y="1274595"/>
            <a:ext cx="3511335" cy="311560"/>
          </a:xfrm>
        </p:spPr>
        <p:txBody>
          <a:bodyPr lIns="0" tIns="0" rIns="0" bIns="0" anchor="t" anchorCtr="0">
            <a:spAutoFit/>
          </a:bodyPr>
          <a:lstStyle>
            <a:lvl1pPr marL="0" indent="0">
              <a:buNone/>
              <a:defRPr sz="2200" b="0" i="0">
                <a:solidFill>
                  <a:schemeClr val="accent1"/>
                </a:solidFill>
                <a:latin typeface="Avenir Medium" panose="02000503020000020003" pitchFamily="2" charset="0"/>
              </a:defRPr>
            </a:lvl1pPr>
            <a:lvl2pPr marL="457189" indent="0">
              <a:buNone/>
              <a:defRPr sz="2200" b="0" i="0">
                <a:solidFill>
                  <a:schemeClr val="accent3"/>
                </a:solidFill>
                <a:latin typeface="Avenir Medium" panose="02000503020000020003" pitchFamily="2" charset="0"/>
              </a:defRPr>
            </a:lvl2pPr>
            <a:lvl3pPr marL="914377" indent="0">
              <a:buNone/>
              <a:defRPr sz="2200" b="0" i="0">
                <a:solidFill>
                  <a:schemeClr val="accent3"/>
                </a:solidFill>
                <a:latin typeface="Avenir Medium" panose="02000503020000020003" pitchFamily="2" charset="0"/>
              </a:defRPr>
            </a:lvl3pPr>
            <a:lvl4pPr marL="1371566" indent="0">
              <a:buNone/>
              <a:defRPr sz="2200" b="0" i="0">
                <a:solidFill>
                  <a:schemeClr val="accent3"/>
                </a:solidFill>
                <a:latin typeface="Avenir Medium" panose="02000503020000020003" pitchFamily="2" charset="0"/>
              </a:defRPr>
            </a:lvl4pPr>
            <a:lvl5pPr marL="1828754" indent="0">
              <a:buNone/>
              <a:defRPr sz="2200" b="0" i="0">
                <a:solidFill>
                  <a:schemeClr val="accent3"/>
                </a:solidFill>
                <a:latin typeface="Avenir Medium" panose="02000503020000020003" pitchFamily="2" charset="0"/>
              </a:defRPr>
            </a:lvl5pPr>
          </a:lstStyle>
          <a:p>
            <a:pPr lvl="0"/>
            <a:r>
              <a:rPr lang="en-GB"/>
              <a:t>Click to edit Master text</a:t>
            </a:r>
            <a:endParaRPr lang="en-US"/>
          </a:p>
        </p:txBody>
      </p:sp>
      <p:sp>
        <p:nvSpPr>
          <p:cNvPr id="13" name="Slide Number Placeholder 3">
            <a:extLst>
              <a:ext uri="{FF2B5EF4-FFF2-40B4-BE49-F238E27FC236}">
                <a16:creationId xmlns:a16="http://schemas.microsoft.com/office/drawing/2014/main" id="{BC8A97F1-EABA-4440-9070-E2B0752030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20163" y="6392713"/>
            <a:ext cx="571837" cy="344511"/>
          </a:xfrm>
          <a:prstGeom prst="rect">
            <a:avLst/>
          </a:prstGeom>
        </p:spPr>
        <p:txBody>
          <a:bodyPr lIns="0" tIns="0" rIns="0" bIns="0" anchor="ctr"/>
          <a:lstStyle>
            <a:lvl1pPr algn="ctr">
              <a:defRPr sz="1000" b="0" i="0">
                <a:solidFill>
                  <a:schemeClr val="bg2">
                    <a:lumMod val="50000"/>
                  </a:schemeClr>
                </a:solidFill>
                <a:latin typeface="Avenir Book" panose="02000503020000020003" pitchFamily="2" charset="0"/>
              </a:defRPr>
            </a:lvl1pPr>
          </a:lstStyle>
          <a:p>
            <a:fld id="{7000075A-8485-034F-924E-5DECB07DC057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E5BC8A90-8737-C24D-AF10-84B67A5C8E45}"/>
              </a:ext>
            </a:extLst>
          </p:cNvPr>
          <p:cNvCxnSpPr/>
          <p:nvPr userDrawn="1"/>
        </p:nvCxnSpPr>
        <p:spPr>
          <a:xfrm flipV="1">
            <a:off x="11620163" y="6392713"/>
            <a:ext cx="0" cy="344511"/>
          </a:xfrm>
          <a:prstGeom prst="line">
            <a:avLst/>
          </a:prstGeom>
          <a:ln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Footer Placeholder 17">
            <a:extLst>
              <a:ext uri="{FF2B5EF4-FFF2-40B4-BE49-F238E27FC236}">
                <a16:creationId xmlns:a16="http://schemas.microsoft.com/office/drawing/2014/main" id="{5CF64920-F1BE-0843-BDDF-8AD23FE37532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423438" y="6438010"/>
            <a:ext cx="5116751" cy="254044"/>
          </a:xfrm>
          <a:prstGeom prst="rect">
            <a:avLst/>
          </a:prstGeom>
        </p:spPr>
        <p:txBody>
          <a:bodyPr lIns="0">
            <a:spAutoFit/>
          </a:bodyPr>
          <a:lstStyle>
            <a:lvl1pPr algn="l">
              <a:defRPr sz="1051" b="0" i="0">
                <a:solidFill>
                  <a:schemeClr val="tx2">
                    <a:lumMod val="75000"/>
                  </a:schemeClr>
                </a:solidFill>
                <a:latin typeface="Avenir Book" panose="02000503020000020003" pitchFamily="2" charset="0"/>
              </a:defRPr>
            </a:lvl1pPr>
          </a:lstStyle>
          <a:p>
            <a:endParaRPr lang="en-US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98BD5A18-44D5-234B-95BE-2E83EB2C657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697177" y="6392712"/>
            <a:ext cx="847732" cy="401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919957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54E8914C-F5C8-4445-8022-325056B6C05D}"/>
              </a:ext>
            </a:extLst>
          </p:cNvPr>
          <p:cNvPicPr>
            <a:picLocks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9788" y="2473291"/>
            <a:ext cx="6806488" cy="2387600"/>
          </a:xfrm>
        </p:spPr>
        <p:txBody>
          <a:bodyPr anchor="b"/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9788" y="5097993"/>
            <a:ext cx="6609416" cy="350303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9" name="Text Placeholder 38">
            <a:extLst>
              <a:ext uri="{FF2B5EF4-FFF2-40B4-BE49-F238E27FC236}">
                <a16:creationId xmlns:a16="http://schemas.microsoft.com/office/drawing/2014/main" id="{FFA491AA-FFCE-C043-8E57-3D1E24DB82A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278237" y="6014836"/>
            <a:ext cx="5115787" cy="21600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800" b="0">
                <a:solidFill>
                  <a:schemeClr val="bg1"/>
                </a:solidFill>
              </a:defRPr>
            </a:lvl1pPr>
            <a:lvl2pPr marL="180966" indent="0">
              <a:buFontTx/>
              <a:buNone/>
              <a:defRPr>
                <a:solidFill>
                  <a:schemeClr val="bg1"/>
                </a:solidFill>
              </a:defRPr>
            </a:lvl2pPr>
            <a:lvl3pPr marL="357170" indent="0">
              <a:buFontTx/>
              <a:buNone/>
              <a:defRPr>
                <a:solidFill>
                  <a:schemeClr val="bg1"/>
                </a:solidFill>
              </a:defRPr>
            </a:lvl3pPr>
            <a:lvl4pPr marL="533373" indent="0">
              <a:buFontTx/>
              <a:buNone/>
              <a:defRPr>
                <a:solidFill>
                  <a:schemeClr val="bg1"/>
                </a:solidFill>
              </a:defRPr>
            </a:lvl4pPr>
            <a:lvl5pPr marL="669893" indent="0">
              <a:buFontTx/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A presentation by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3DA0C8FC-F8BC-E14C-8491-8D49BB273A52}"/>
              </a:ext>
            </a:extLst>
          </p:cNvPr>
          <p:cNvCxnSpPr>
            <a:cxnSpLocks/>
          </p:cNvCxnSpPr>
          <p:nvPr userDrawn="1"/>
        </p:nvCxnSpPr>
        <p:spPr>
          <a:xfrm>
            <a:off x="2044847" y="5976003"/>
            <a:ext cx="0" cy="23177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Date Placeholder 39">
            <a:extLst>
              <a:ext uri="{FF2B5EF4-FFF2-40B4-BE49-F238E27FC236}">
                <a16:creationId xmlns:a16="http://schemas.microsoft.com/office/drawing/2014/main" id="{866C7F25-BB19-B84F-BB91-34AB7A58EF3E}"/>
              </a:ext>
            </a:extLst>
          </p:cNvPr>
          <p:cNvSpPr txBox="1">
            <a:spLocks/>
          </p:cNvSpPr>
          <p:nvPr userDrawn="1"/>
        </p:nvSpPr>
        <p:spPr>
          <a:xfrm>
            <a:off x="839790" y="5990983"/>
            <a:ext cx="1339724" cy="216000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9B89675-1F3E-8A49-A7D5-14AF1E428D44}" type="datetime1">
              <a:rPr lang="en-GB" sz="1600" smtClean="0"/>
              <a:t>28/08/2024</a:t>
            </a:fld>
            <a:endParaRPr lang="en-US" sz="160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486E8EE-4B91-B84E-ADB0-4C4AD2DE40D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9790" y="806208"/>
            <a:ext cx="2124921" cy="752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6433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1420305" y="593367"/>
            <a:ext cx="9876307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 sz="2667" b="1">
                <a:solidFill>
                  <a:srgbClr val="004160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 hasCustomPrompt="1"/>
          </p:nvPr>
        </p:nvSpPr>
        <p:spPr>
          <a:xfrm>
            <a:off x="1420306" y="1536633"/>
            <a:ext cx="9876305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70" lvl="0" indent="-457178">
              <a:spcBef>
                <a:spcPts val="0"/>
              </a:spcBef>
              <a:spcAft>
                <a:spcPts val="0"/>
              </a:spcAft>
              <a:buSzPts val="1800"/>
              <a:buFont typeface="Arial" panose="020B0604020202020204" pitchFamily="34" charset="0"/>
              <a:buChar char="•"/>
              <a:defRPr sz="1600">
                <a:solidFill>
                  <a:srgbClr val="394B54"/>
                </a:solidFill>
              </a:defRPr>
            </a:lvl1pPr>
            <a:lvl2pPr marL="1024416" lvl="1" indent="-228589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•"/>
              <a:defRPr sz="1600"/>
            </a:lvl2pPr>
            <a:lvl3pPr marL="1828709" lvl="2" indent="-423312">
              <a:spcBef>
                <a:spcPts val="2133"/>
              </a:spcBef>
              <a:spcAft>
                <a:spcPts val="0"/>
              </a:spcAft>
              <a:buSzPts val="1400"/>
              <a:buFont typeface="Courier New" panose="02070309020205020404" pitchFamily="49" charset="0"/>
              <a:buChar char="o"/>
              <a:defRPr sz="1600"/>
            </a:lvl3pPr>
            <a:lvl4pPr marL="2438278" lvl="3" indent="-423312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848" lvl="4" indent="-423312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418" lvl="5" indent="-423312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6987" lvl="6" indent="-423312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557" lvl="7" indent="-423312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126" lvl="8" indent="-423312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pPr lvl="1"/>
            <a:r>
              <a:rPr lang="en-US"/>
              <a:t>Bullet 1</a:t>
            </a:r>
          </a:p>
          <a:p>
            <a:pPr lvl="2"/>
            <a:r>
              <a:rPr lang="en-US"/>
              <a:t>Bullet 2</a:t>
            </a:r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044469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NSDE Main cov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B449FCB0-A42C-E768-9587-8F5FE12F93A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3176" y="0"/>
            <a:ext cx="12185649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7955AFD-E01E-1A48-DDBB-C64E226F977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287000" y="1"/>
            <a:ext cx="1905000" cy="12319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096001" y="2287435"/>
            <a:ext cx="5733263" cy="2662629"/>
          </a:xfrm>
        </p:spPr>
        <p:txBody>
          <a:bodyPr anchor="b"/>
          <a:lstStyle>
            <a:lvl1pPr algn="l">
              <a:defRPr sz="6000" b="1">
                <a:solidFill>
                  <a:schemeClr val="bg1"/>
                </a:solidFill>
              </a:defRPr>
            </a:lvl1pPr>
          </a:lstStyle>
          <a:p>
            <a:r>
              <a:rPr lang="en-GB"/>
              <a:t>Title of presentation</a:t>
            </a:r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06635A4-E401-B6F7-1036-18858DFB2D0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567152" y="2486426"/>
            <a:ext cx="4113077" cy="2836605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0D7A09AF-81A9-872C-A8C7-6AFCAB6C14D6}"/>
              </a:ext>
            </a:extLst>
          </p:cNvPr>
          <p:cNvSpPr txBox="1">
            <a:spLocks/>
          </p:cNvSpPr>
          <p:nvPr userDrawn="1"/>
        </p:nvSpPr>
        <p:spPr>
          <a:xfrm>
            <a:off x="6096001" y="5049430"/>
            <a:ext cx="5733263" cy="1268516"/>
          </a:xfrm>
          <a:prstGeom prst="rect">
            <a:avLst/>
          </a:prstGeom>
        </p:spPr>
        <p:txBody>
          <a:bodyPr vert="horz" lIns="121920" tIns="60960" rIns="121920" bIns="60960" rtlCol="0" anchor="t" anchorCtr="0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b="1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667" b="0"/>
              <a:t>Subheading here</a:t>
            </a:r>
            <a:endParaRPr lang="en-US" sz="2667" b="0"/>
          </a:p>
        </p:txBody>
      </p:sp>
    </p:spTree>
    <p:extLst>
      <p:ext uri="{BB962C8B-B14F-4D97-AF65-F5344CB8AC3E}">
        <p14:creationId xmlns:p14="http://schemas.microsoft.com/office/powerpoint/2010/main" val="180503685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NSDE Break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095999" y="3382168"/>
            <a:ext cx="5589143" cy="1325563"/>
          </a:xfrm>
        </p:spPr>
        <p:txBody>
          <a:bodyPr anchor="b" anchorCtr="0">
            <a:noAutofit/>
          </a:bodyPr>
          <a:lstStyle>
            <a:lvl1pPr>
              <a:defRPr sz="4667" b="1">
                <a:solidFill>
                  <a:schemeClr val="accent1"/>
                </a:solidFill>
              </a:defRPr>
            </a:lvl1pPr>
          </a:lstStyle>
          <a:p>
            <a:r>
              <a:rPr lang="en-GB"/>
              <a:t>Breaker page heading</a:t>
            </a:r>
            <a:endParaRPr lang="en-US"/>
          </a:p>
        </p:txBody>
      </p:sp>
      <p:sp>
        <p:nvSpPr>
          <p:cNvPr id="7" name="Text Placeholder 14">
            <a:extLst>
              <a:ext uri="{FF2B5EF4-FFF2-40B4-BE49-F238E27FC236}">
                <a16:creationId xmlns:a16="http://schemas.microsoft.com/office/drawing/2014/main" id="{F3FF7951-6EA6-7414-2CC3-5D2A42E4E0F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096001" y="5221356"/>
            <a:ext cx="5589140" cy="536241"/>
          </a:xfrm>
        </p:spPr>
        <p:txBody>
          <a:bodyPr>
            <a:noAutofit/>
          </a:bodyPr>
          <a:lstStyle>
            <a:lvl1pPr marL="0" indent="0">
              <a:buNone/>
              <a:defRPr sz="3200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/>
              <a:t>SUBTEXT IN CAPS</a:t>
            </a:r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D5D2533-B7B8-7666-BF4D-D824B34BC86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9536" y="3492"/>
            <a:ext cx="12182464" cy="124997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161C019-8EDE-6BFF-BBD6-69A6E3D6721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b="496"/>
          <a:stretch/>
        </p:blipFill>
        <p:spPr>
          <a:xfrm>
            <a:off x="9537" y="1253464"/>
            <a:ext cx="5702377" cy="5604537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D4F4627-A35D-6AD3-42EB-8E3F9690F98F}"/>
              </a:ext>
            </a:extLst>
          </p:cNvPr>
          <p:cNvCxnSpPr>
            <a:cxnSpLocks/>
          </p:cNvCxnSpPr>
          <p:nvPr userDrawn="1"/>
        </p:nvCxnSpPr>
        <p:spPr>
          <a:xfrm>
            <a:off x="6184349" y="4947479"/>
            <a:ext cx="4761948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2618824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NSDE Image Conten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91045204-8C74-0CA1-E496-68CEE143348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-1" b="384"/>
          <a:stretch/>
        </p:blipFill>
        <p:spPr>
          <a:xfrm>
            <a:off x="4349068" y="1253465"/>
            <a:ext cx="1352549" cy="5604537"/>
          </a:xfrm>
          <a:prstGeom prst="rect">
            <a:avLst/>
          </a:prstGeom>
        </p:spPr>
      </p:pic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4D5F2FDD-F975-E78B-29D8-6C0E1310D6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095999" y="3736288"/>
            <a:ext cx="5589143" cy="2798077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0A2515DF-F3E5-8F3B-123E-214DE70B1E0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" y="1253464"/>
            <a:ext cx="4347633" cy="5601045"/>
          </a:xfrm>
          <a:solidFill>
            <a:schemeClr val="bg2"/>
          </a:solidFill>
        </p:spPr>
        <p:txBody>
          <a:bodyPr tIns="1260000" bIns="46800" anchor="t" anchorCtr="0"/>
          <a:lstStyle>
            <a:lvl1pPr marL="0" indent="0" algn="ctr">
              <a:buNone/>
              <a:defRPr b="1"/>
            </a:lvl1pPr>
          </a:lstStyle>
          <a:p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963D2B78-4458-4C4E-F821-C3781CAE4D0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095997" y="1712362"/>
            <a:ext cx="5589144" cy="1861593"/>
          </a:xfrm>
        </p:spPr>
        <p:txBody>
          <a:bodyPr anchor="b" anchorCtr="0">
            <a:noAutofit/>
          </a:bodyPr>
          <a:lstStyle>
            <a:lvl1pPr marL="0" indent="0">
              <a:buNone/>
              <a:defRPr sz="4000">
                <a:solidFill>
                  <a:schemeClr val="accent1"/>
                </a:solidFill>
              </a:defRPr>
            </a:lvl1pPr>
            <a:lvl2pPr marL="457178" indent="0">
              <a:buNone/>
              <a:defRPr sz="4000"/>
            </a:lvl2pPr>
            <a:lvl3pPr marL="914354" indent="0">
              <a:buNone/>
              <a:defRPr sz="4000"/>
            </a:lvl3pPr>
            <a:lvl4pPr marL="1371532" indent="0">
              <a:buNone/>
              <a:defRPr sz="4000"/>
            </a:lvl4pPr>
            <a:lvl5pPr marL="1828709" indent="0">
              <a:buNone/>
              <a:defRPr sz="4000"/>
            </a:lvl5pPr>
          </a:lstStyle>
          <a:p>
            <a:pPr lvl="0"/>
            <a:r>
              <a:rPr lang="en-GB"/>
              <a:t>Image slide title</a:t>
            </a:r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25C0623-A5F3-902D-A4DC-66AE04DA77D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9536" y="3493"/>
            <a:ext cx="12182464" cy="1249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0262303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NSDE Image Conten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91045204-8C74-0CA1-E496-68CEE143348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-1" b="384"/>
          <a:stretch/>
        </p:blipFill>
        <p:spPr>
          <a:xfrm>
            <a:off x="4349068" y="1253464"/>
            <a:ext cx="1352549" cy="5604537"/>
          </a:xfrm>
          <a:prstGeom prst="rect">
            <a:avLst/>
          </a:prstGeom>
        </p:spPr>
      </p:pic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4D5F2FDD-F975-E78B-29D8-6C0E1310D6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095998" y="3736287"/>
            <a:ext cx="5589143" cy="2798077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0A2515DF-F3E5-8F3B-123E-214DE70B1E0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1253464"/>
            <a:ext cx="4347633" cy="5601045"/>
          </a:xfrm>
          <a:solidFill>
            <a:schemeClr val="bg2"/>
          </a:solidFill>
        </p:spPr>
        <p:txBody>
          <a:bodyPr tIns="1260000" bIns="46800" anchor="t" anchorCtr="0"/>
          <a:lstStyle>
            <a:lvl1pPr marL="0" indent="0" algn="ctr">
              <a:buNone/>
              <a:defRPr b="1"/>
            </a:lvl1pPr>
          </a:lstStyle>
          <a:p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963D2B78-4458-4C4E-F821-C3781CAE4D0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095997" y="1712361"/>
            <a:ext cx="5589144" cy="1861593"/>
          </a:xfrm>
        </p:spPr>
        <p:txBody>
          <a:bodyPr anchor="b" anchorCtr="0">
            <a:noAutofit/>
          </a:bodyPr>
          <a:lstStyle>
            <a:lvl1pPr marL="0" indent="0">
              <a:buNone/>
              <a:defRPr sz="4000">
                <a:solidFill>
                  <a:schemeClr val="accent1"/>
                </a:solidFill>
              </a:defRPr>
            </a:lvl1pPr>
            <a:lvl2pPr marL="457189" indent="0">
              <a:buNone/>
              <a:defRPr sz="4000"/>
            </a:lvl2pPr>
            <a:lvl3pPr marL="914377" indent="0">
              <a:buNone/>
              <a:defRPr sz="4000"/>
            </a:lvl3pPr>
            <a:lvl4pPr marL="1371566" indent="0">
              <a:buNone/>
              <a:defRPr sz="4000"/>
            </a:lvl4pPr>
            <a:lvl5pPr marL="1828754" indent="0">
              <a:buNone/>
              <a:defRPr sz="4000"/>
            </a:lvl5pPr>
          </a:lstStyle>
          <a:p>
            <a:pPr lvl="0"/>
            <a:r>
              <a:rPr lang="en-GB"/>
              <a:t>Image slide title</a:t>
            </a:r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25C0623-A5F3-902D-A4DC-66AE04DA77D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9536" y="3492"/>
            <a:ext cx="12182464" cy="1249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02623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3B590CC-A3DB-4186-CEA7-C0B0E49BB9C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4588E09-639D-C953-EF61-FDD8B0FE40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6721" y="2973484"/>
            <a:ext cx="4851399" cy="1325033"/>
          </a:xfrm>
        </p:spPr>
        <p:txBody>
          <a:bodyPr>
            <a:normAutofit/>
          </a:bodyPr>
          <a:lstStyle>
            <a:lvl1pPr>
              <a:defRPr sz="4800"/>
            </a:lvl1pPr>
          </a:lstStyle>
          <a:p>
            <a:r>
              <a:rPr lang="en-GB"/>
              <a:t>Section </a:t>
            </a:r>
            <a:br>
              <a:rPr lang="en-GB"/>
            </a:br>
            <a:r>
              <a:rPr lang="en-GB"/>
              <a:t>break title</a:t>
            </a:r>
            <a:endParaRPr lang="en-US"/>
          </a:p>
        </p:txBody>
      </p:sp>
      <p:sp>
        <p:nvSpPr>
          <p:cNvPr id="3" name="Client_Confidential">
            <a:extLst>
              <a:ext uri="{FF2B5EF4-FFF2-40B4-BE49-F238E27FC236}">
                <a16:creationId xmlns:a16="http://schemas.microsoft.com/office/drawing/2014/main" id="{D6CB3C8F-BA2A-4226-98F7-D93690F2DA2B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825501" y="8932673"/>
            <a:ext cx="883073" cy="224912"/>
          </a:xfrm>
          <a:prstGeom prst="rect">
            <a:avLst/>
          </a:prstGeom>
          <a:solidFill>
            <a:srgbClr val="FFFFFF">
              <a:alpha val="70000"/>
            </a:srgbClr>
          </a:solidFill>
        </p:spPr>
        <p:txBody>
          <a:bodyPr vert="horz" lIns="62315" tIns="33528" rIns="62315" bIns="81449" rtlCol="0">
            <a:spAutoFit/>
          </a:bodyPr>
          <a:lstStyle/>
          <a:p>
            <a:pPr algn="l"/>
            <a:r>
              <a:rPr lang="en-US" sz="707">
                <a:solidFill>
                  <a:srgbClr val="00358E"/>
                </a:solidFill>
                <a:latin typeface="Calibri" panose="020F0502020204030204" pitchFamily="34" charset="0"/>
              </a:rPr>
              <a:t>Client Confidential</a:t>
            </a:r>
          </a:p>
        </p:txBody>
      </p:sp>
    </p:spTree>
    <p:extLst>
      <p:ext uri="{BB962C8B-B14F-4D97-AF65-F5344CB8AC3E}">
        <p14:creationId xmlns:p14="http://schemas.microsoft.com/office/powerpoint/2010/main" val="269592782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784CF-D377-C948-E34F-63EB1F794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736" y="1047752"/>
            <a:ext cx="11156089" cy="764573"/>
          </a:xfrm>
        </p:spPr>
        <p:txBody>
          <a:bodyPr>
            <a:normAutofit/>
          </a:bodyPr>
          <a:lstStyle>
            <a:lvl1pPr>
              <a:defRPr sz="3733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7D2305-3966-F13A-0171-A5F1441B5F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5736" y="1850386"/>
            <a:ext cx="5518665" cy="4020564"/>
          </a:xfrm>
        </p:spPr>
        <p:txBody>
          <a:bodyPr/>
          <a:lstStyle>
            <a:lvl1pPr>
              <a:spcBef>
                <a:spcPts val="667"/>
              </a:spcBef>
              <a:defRPr/>
            </a:lvl1pPr>
            <a:lvl2pPr>
              <a:spcBef>
                <a:spcPts val="667"/>
              </a:spcBef>
              <a:defRPr/>
            </a:lvl2pPr>
            <a:lvl3pPr>
              <a:spcBef>
                <a:spcPts val="667"/>
              </a:spcBef>
              <a:defRPr/>
            </a:lvl3pPr>
            <a:lvl4pPr>
              <a:spcBef>
                <a:spcPts val="667"/>
              </a:spcBef>
              <a:defRPr/>
            </a:lvl4pPr>
            <a:lvl5pPr>
              <a:spcBef>
                <a:spcPts val="667"/>
              </a:spcBef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138D6CF-AB5B-02F8-2A9C-29379FF84C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97600" y="1850386"/>
            <a:ext cx="5434224" cy="4020564"/>
          </a:xfrm>
        </p:spPr>
        <p:txBody>
          <a:bodyPr/>
          <a:lstStyle>
            <a:lvl1pPr>
              <a:spcBef>
                <a:spcPts val="667"/>
              </a:spcBef>
              <a:defRPr/>
            </a:lvl1pPr>
            <a:lvl2pPr>
              <a:spcBef>
                <a:spcPts val="667"/>
              </a:spcBef>
              <a:defRPr/>
            </a:lvl2pPr>
            <a:lvl3pPr>
              <a:spcBef>
                <a:spcPts val="667"/>
              </a:spcBef>
              <a:defRPr/>
            </a:lvl3pPr>
            <a:lvl4pPr>
              <a:spcBef>
                <a:spcPts val="667"/>
              </a:spcBef>
              <a:defRPr/>
            </a:lvl4pPr>
            <a:lvl5pPr>
              <a:spcBef>
                <a:spcPts val="667"/>
              </a:spcBef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80F2959-F9F3-793E-8135-5BEE1183B2E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8467"/>
            <a:ext cx="12192000" cy="12192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4FBC5CC-8C3B-3517-BDA0-56C5F0DCE55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89099" t="37755"/>
          <a:stretch/>
        </p:blipFill>
        <p:spPr>
          <a:xfrm>
            <a:off x="10862963" y="6093427"/>
            <a:ext cx="1329037" cy="764573"/>
          </a:xfrm>
          <a:prstGeom prst="rect">
            <a:avLst/>
          </a:prstGeom>
        </p:spPr>
      </p:pic>
      <p:sp>
        <p:nvSpPr>
          <p:cNvPr id="5" name="No_Classification">
            <a:extLst>
              <a:ext uri="{FF2B5EF4-FFF2-40B4-BE49-F238E27FC236}">
                <a16:creationId xmlns:a16="http://schemas.microsoft.com/office/drawing/2014/main" id="{B3E6E41B-35E7-74DD-EFCE-048B0095FC57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619083" y="6700689"/>
            <a:ext cx="662263" cy="456365"/>
          </a:xfrm>
          <a:prstGeom prst="rect">
            <a:avLst/>
          </a:prstGeom>
          <a:noFill/>
        </p:spPr>
        <p:txBody>
          <a:bodyPr vert="horz" lIns="47921" tIns="23876" rIns="47921" bIns="62315" rtlCol="0">
            <a:spAutoFit/>
          </a:bodyPr>
          <a:lstStyle/>
          <a:p>
            <a:endParaRPr lang="en-GB" sz="2400"/>
          </a:p>
        </p:txBody>
      </p:sp>
    </p:spTree>
    <p:extLst>
      <p:ext uri="{BB962C8B-B14F-4D97-AF65-F5344CB8AC3E}">
        <p14:creationId xmlns:p14="http://schemas.microsoft.com/office/powerpoint/2010/main" val="3369946801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ection brea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3B590CC-A3DB-4186-CEA7-C0B0E49BB9C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4588E09-639D-C953-EF61-FDD8B0FE40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6721" y="2973484"/>
            <a:ext cx="4851399" cy="1325033"/>
          </a:xfrm>
        </p:spPr>
        <p:txBody>
          <a:bodyPr>
            <a:normAutofit/>
          </a:bodyPr>
          <a:lstStyle>
            <a:lvl1pPr>
              <a:defRPr sz="4800"/>
            </a:lvl1pPr>
          </a:lstStyle>
          <a:p>
            <a:r>
              <a:rPr lang="en-GB"/>
              <a:t>Section </a:t>
            </a:r>
            <a:br>
              <a:rPr lang="en-GB"/>
            </a:br>
            <a:r>
              <a:rPr lang="en-GB"/>
              <a:t>break title</a:t>
            </a:r>
            <a:endParaRPr lang="en-US"/>
          </a:p>
        </p:txBody>
      </p:sp>
      <p:sp>
        <p:nvSpPr>
          <p:cNvPr id="3" name="No_Classification">
            <a:extLst>
              <a:ext uri="{FF2B5EF4-FFF2-40B4-BE49-F238E27FC236}">
                <a16:creationId xmlns:a16="http://schemas.microsoft.com/office/drawing/2014/main" id="{565EE02A-CFED-B723-56F4-8643A257DBAF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619083" y="6700689"/>
            <a:ext cx="662263" cy="456365"/>
          </a:xfrm>
          <a:prstGeom prst="rect">
            <a:avLst/>
          </a:prstGeom>
          <a:noFill/>
        </p:spPr>
        <p:txBody>
          <a:bodyPr vert="horz" lIns="47921" tIns="23876" rIns="47921" bIns="62315" rtlCol="0">
            <a:spAutoFit/>
          </a:bodyPr>
          <a:lstStyle/>
          <a:p>
            <a:endParaRPr lang="en-GB" sz="2400"/>
          </a:p>
        </p:txBody>
      </p:sp>
    </p:spTree>
    <p:extLst>
      <p:ext uri="{BB962C8B-B14F-4D97-AF65-F5344CB8AC3E}">
        <p14:creationId xmlns:p14="http://schemas.microsoft.com/office/powerpoint/2010/main" val="3144506986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One Content with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784CF-D377-C948-E34F-63EB1F794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736" y="1047752"/>
            <a:ext cx="11156091" cy="764573"/>
          </a:xfrm>
        </p:spPr>
        <p:txBody>
          <a:bodyPr>
            <a:normAutofit/>
          </a:bodyPr>
          <a:lstStyle>
            <a:lvl1pPr>
              <a:defRPr sz="3733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7D2305-3966-F13A-0171-A5F1441B5F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5736" y="2481837"/>
            <a:ext cx="11156091" cy="4020564"/>
          </a:xfrm>
        </p:spPr>
        <p:txBody>
          <a:bodyPr/>
          <a:lstStyle>
            <a:lvl1pPr>
              <a:lnSpc>
                <a:spcPct val="100000"/>
              </a:lnSpc>
              <a:spcBef>
                <a:spcPts val="667"/>
              </a:spcBef>
              <a:defRPr/>
            </a:lvl1pPr>
            <a:lvl2pPr>
              <a:lnSpc>
                <a:spcPct val="100000"/>
              </a:lnSpc>
              <a:spcBef>
                <a:spcPts val="667"/>
              </a:spcBef>
              <a:defRPr/>
            </a:lvl2pPr>
            <a:lvl3pPr>
              <a:lnSpc>
                <a:spcPct val="100000"/>
              </a:lnSpc>
              <a:spcBef>
                <a:spcPts val="667"/>
              </a:spcBef>
              <a:defRPr/>
            </a:lvl3pPr>
            <a:lvl4pPr>
              <a:lnSpc>
                <a:spcPct val="100000"/>
              </a:lnSpc>
              <a:spcBef>
                <a:spcPts val="667"/>
              </a:spcBef>
              <a:defRPr/>
            </a:lvl4pPr>
            <a:lvl5pPr>
              <a:lnSpc>
                <a:spcPct val="100000"/>
              </a:lnSpc>
              <a:spcBef>
                <a:spcPts val="667"/>
              </a:spcBef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2D2478B-95ED-8C30-DFCD-7F2B2149046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8467"/>
            <a:ext cx="12192000" cy="1219200"/>
          </a:xfrm>
          <a:prstGeom prst="rect">
            <a:avLst/>
          </a:prstGeom>
        </p:spPr>
      </p:pic>
      <p:sp>
        <p:nvSpPr>
          <p:cNvPr id="9" name="Text Placeholder 14">
            <a:extLst>
              <a:ext uri="{FF2B5EF4-FFF2-40B4-BE49-F238E27FC236}">
                <a16:creationId xmlns:a16="http://schemas.microsoft.com/office/drawing/2014/main" id="{BE1F5D84-93C0-C20E-45B1-75D343F91A3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5736" y="1839341"/>
            <a:ext cx="11156091" cy="549092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lnSpc>
                <a:spcPct val="110000"/>
              </a:lnSpc>
              <a:spcBef>
                <a:spcPts val="667"/>
              </a:spcBef>
              <a:buNone/>
              <a:defRPr sz="1867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/>
              <a:t>Subheading option</a:t>
            </a:r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B3C9C53-CD0C-96BE-155C-040445E15E8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89099" t="37755"/>
          <a:stretch/>
        </p:blipFill>
        <p:spPr>
          <a:xfrm>
            <a:off x="10862963" y="6093427"/>
            <a:ext cx="1329037" cy="764573"/>
          </a:xfrm>
          <a:prstGeom prst="rect">
            <a:avLst/>
          </a:prstGeom>
        </p:spPr>
      </p:pic>
      <p:sp>
        <p:nvSpPr>
          <p:cNvPr id="4" name="No_Classification">
            <a:extLst>
              <a:ext uri="{FF2B5EF4-FFF2-40B4-BE49-F238E27FC236}">
                <a16:creationId xmlns:a16="http://schemas.microsoft.com/office/drawing/2014/main" id="{BB1D729F-0A0D-B35C-1AF3-A2822709097C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619083" y="6700689"/>
            <a:ext cx="662263" cy="456365"/>
          </a:xfrm>
          <a:prstGeom prst="rect">
            <a:avLst/>
          </a:prstGeom>
          <a:noFill/>
        </p:spPr>
        <p:txBody>
          <a:bodyPr vert="horz" lIns="47921" tIns="23876" rIns="47921" bIns="62315" rtlCol="0">
            <a:spAutoFit/>
          </a:bodyPr>
          <a:lstStyle/>
          <a:p>
            <a:endParaRPr lang="en-GB" sz="2400"/>
          </a:p>
        </p:txBody>
      </p:sp>
    </p:spTree>
    <p:extLst>
      <p:ext uri="{BB962C8B-B14F-4D97-AF65-F5344CB8AC3E}">
        <p14:creationId xmlns:p14="http://schemas.microsoft.com/office/powerpoint/2010/main" val="2570808707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Heading, subhead, bullets 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1F09CFFC-C421-A97A-14A3-FE2852D11994}"/>
              </a:ext>
            </a:extLst>
          </p:cNvPr>
          <p:cNvSpPr/>
          <p:nvPr userDrawn="1"/>
        </p:nvSpPr>
        <p:spPr>
          <a:xfrm>
            <a:off x="1" y="2"/>
            <a:ext cx="12206636" cy="6872615"/>
          </a:xfrm>
          <a:prstGeom prst="rect">
            <a:avLst/>
          </a:prstGeom>
          <a:solidFill>
            <a:srgbClr val="F6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2000" y="2771999"/>
            <a:ext cx="11088000" cy="34560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None/>
              <a:defRPr sz="2200" b="0">
                <a:solidFill>
                  <a:schemeClr val="accent6"/>
                </a:solidFill>
              </a:defRPr>
            </a:lvl1pPr>
            <a:lvl2pPr>
              <a:buClr>
                <a:schemeClr val="tx1"/>
              </a:buClr>
              <a:defRPr sz="2200">
                <a:solidFill>
                  <a:schemeClr val="accent6"/>
                </a:solidFill>
              </a:defRPr>
            </a:lvl2pPr>
            <a:lvl3pPr>
              <a:buClr>
                <a:schemeClr val="tx1"/>
              </a:buClr>
              <a:defRPr sz="2200">
                <a:solidFill>
                  <a:schemeClr val="tx1"/>
                </a:solidFill>
              </a:defRPr>
            </a:lvl3pPr>
            <a:lvl4pPr>
              <a:buClr>
                <a:schemeClr val="tx1"/>
              </a:buClr>
              <a:defRPr sz="2200">
                <a:solidFill>
                  <a:schemeClr val="tx1"/>
                </a:solidFill>
              </a:defRPr>
            </a:lvl4pPr>
            <a:lvl5pPr>
              <a:buClr>
                <a:schemeClr val="tx1"/>
              </a:buClr>
              <a:defRPr sz="220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7286FFC-BD82-6E40-BA0C-B1C0F7127A9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32002" y="2088002"/>
            <a:ext cx="11012644" cy="57792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ts val="2200"/>
              </a:lnSpc>
              <a:spcBef>
                <a:spcPts val="0"/>
              </a:spcBef>
              <a:spcAft>
                <a:spcPts val="900"/>
              </a:spcAft>
              <a:buClr>
                <a:schemeClr val="tx1"/>
              </a:buClr>
              <a:buNone/>
              <a:defRPr sz="2400" b="1">
                <a:solidFill>
                  <a:schemeClr val="accent6"/>
                </a:solidFill>
              </a:defRPr>
            </a:lvl1pPr>
            <a:lvl2pPr marL="357179" indent="0">
              <a:buClr>
                <a:schemeClr val="tx1"/>
              </a:buClr>
              <a:buNone/>
              <a:defRPr sz="1800">
                <a:solidFill>
                  <a:schemeClr val="tx1"/>
                </a:solidFill>
              </a:defRPr>
            </a:lvl2pPr>
            <a:lvl3pPr marL="714357" indent="0">
              <a:buClr>
                <a:schemeClr val="tx1"/>
              </a:buClr>
              <a:buNone/>
              <a:defRPr sz="1800">
                <a:solidFill>
                  <a:schemeClr val="tx1"/>
                </a:solidFill>
              </a:defRPr>
            </a:lvl3pPr>
            <a:lvl4pPr marL="1081060" indent="0">
              <a:buClr>
                <a:schemeClr val="tx1"/>
              </a:buClr>
              <a:buNone/>
              <a:defRPr sz="1800">
                <a:solidFill>
                  <a:schemeClr val="tx1"/>
                </a:solidFill>
              </a:defRPr>
            </a:lvl4pPr>
            <a:lvl5pPr marL="1438239" indent="0">
              <a:buClr>
                <a:schemeClr val="tx1"/>
              </a:buClr>
              <a:buNone/>
              <a:defRPr sz="1800">
                <a:solidFill>
                  <a:schemeClr val="tx1"/>
                </a:solidFill>
              </a:defRPr>
            </a:lvl5pPr>
          </a:lstStyle>
          <a:p>
            <a:pPr lvl="0"/>
            <a:r>
              <a:rPr lang="en-GB"/>
              <a:t>Subhead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90784B1-AA1E-DC4B-BEB4-EC05249AFE00}"/>
              </a:ext>
            </a:extLst>
          </p:cNvPr>
          <p:cNvSpPr txBox="1"/>
          <p:nvPr userDrawn="1"/>
        </p:nvSpPr>
        <p:spPr>
          <a:xfrm>
            <a:off x="4700955" y="4232031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endParaRPr lang="en-GB" sz="1200" b="1">
              <a:solidFill>
                <a:schemeClr val="accent1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42CCDA4-D437-6B48-8BBD-CAC30F281160}"/>
              </a:ext>
            </a:extLst>
          </p:cNvPr>
          <p:cNvSpPr/>
          <p:nvPr userDrawn="1"/>
        </p:nvSpPr>
        <p:spPr>
          <a:xfrm>
            <a:off x="11449456" y="6404978"/>
            <a:ext cx="36740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fld id="{BA3B713D-1FBB-0E4F-91D0-D2B735266E79}" type="slidenum">
              <a:rPr lang="en-GB" sz="1200" smtClean="0">
                <a:solidFill>
                  <a:schemeClr val="accent6"/>
                </a:solidFill>
              </a:rPr>
              <a:pPr algn="r"/>
              <a:t>‹#›</a:t>
            </a:fld>
            <a:endParaRPr lang="en-GB" sz="1200">
              <a:solidFill>
                <a:schemeClr val="accent6"/>
              </a:solidFill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F771D90-A686-C949-8872-F69893BCF8E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2000" y="432000"/>
            <a:ext cx="11404155" cy="865187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>
              <a:defRPr sz="3600" b="1">
                <a:solidFill>
                  <a:schemeClr val="tx1"/>
                </a:solidFill>
              </a:defRPr>
            </a:lvl1pPr>
          </a:lstStyle>
          <a:p>
            <a:r>
              <a:rPr lang="en-GB"/>
              <a:t>Heading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4CD5CE1C-46DF-8846-A4A0-E19A9CC397BE}"/>
              </a:ext>
            </a:extLst>
          </p:cNvPr>
          <p:cNvCxnSpPr>
            <a:cxnSpLocks/>
          </p:cNvCxnSpPr>
          <p:nvPr userDrawn="1"/>
        </p:nvCxnSpPr>
        <p:spPr>
          <a:xfrm>
            <a:off x="432000" y="6336000"/>
            <a:ext cx="11376000" cy="0"/>
          </a:xfrm>
          <a:prstGeom prst="line">
            <a:avLst/>
          </a:prstGeom>
          <a:ln w="63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>
            <a:extLst>
              <a:ext uri="{FF2B5EF4-FFF2-40B4-BE49-F238E27FC236}">
                <a16:creationId xmlns:a16="http://schemas.microsoft.com/office/drawing/2014/main" id="{64955267-CD3E-4484-1B20-32E90EB4EDC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0800000">
            <a:off x="9220371" y="244040"/>
            <a:ext cx="3064672" cy="187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937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Slide">
  <p:cSld name="1_Title Slide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8"/>
          <p:cNvSpPr txBox="1">
            <a:spLocks noGrp="1"/>
          </p:cNvSpPr>
          <p:nvPr>
            <p:ph type="title"/>
          </p:nvPr>
        </p:nvSpPr>
        <p:spPr>
          <a:xfrm>
            <a:off x="599385" y="3660487"/>
            <a:ext cx="10515600" cy="68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5EB8"/>
              </a:buClr>
              <a:buSzPts val="3600"/>
              <a:buFont typeface="Arial"/>
              <a:buNone/>
              <a:defRPr sz="4800" b="0" i="0" u="none" strike="noStrike" cap="none">
                <a:solidFill>
                  <a:srgbClr val="005EB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9pPr>
          </a:lstStyle>
          <a:p>
            <a:endParaRPr/>
          </a:p>
        </p:txBody>
      </p:sp>
      <p:sp>
        <p:nvSpPr>
          <p:cNvPr id="76" name="Google Shape;76;p18"/>
          <p:cNvSpPr txBox="1">
            <a:spLocks noGrp="1"/>
          </p:cNvSpPr>
          <p:nvPr>
            <p:ph type="subTitle" idx="1"/>
          </p:nvPr>
        </p:nvSpPr>
        <p:spPr>
          <a:xfrm>
            <a:off x="618301" y="4364955"/>
            <a:ext cx="9144000" cy="47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1333"/>
              </a:spcBef>
              <a:spcAft>
                <a:spcPts val="0"/>
              </a:spcAft>
              <a:buClr>
                <a:srgbClr val="005EB8"/>
              </a:buClr>
              <a:buSzPts val="1800"/>
              <a:buFont typeface="Arial"/>
              <a:buNone/>
              <a:defRPr sz="2400" b="0" i="0" u="none" strike="noStrike" cap="none">
                <a:solidFill>
                  <a:srgbClr val="005EB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6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21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21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21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21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21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21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77" name="Google Shape;77;p18" descr="A picture containing clipart&#10;&#10;Description generated with very high confidence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706771" y="330924"/>
            <a:ext cx="1080655" cy="436419"/>
          </a:xfrm>
          <a:prstGeom prst="rect">
            <a:avLst/>
          </a:prstGeom>
          <a:noFill/>
          <a:ln>
            <a:noFill/>
          </a:ln>
        </p:spPr>
      </p:pic>
      <p:pic>
        <p:nvPicPr>
          <p:cNvPr id="78" name="Google Shape;78;p1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" y="6345225"/>
            <a:ext cx="12192001" cy="309475"/>
          </a:xfrm>
          <a:prstGeom prst="rect">
            <a:avLst/>
          </a:prstGeom>
          <a:noFill/>
          <a:ln>
            <a:noFill/>
          </a:ln>
        </p:spPr>
      </p:pic>
      <p:sp>
        <p:nvSpPr>
          <p:cNvPr id="79" name="Google Shape;79;p18"/>
          <p:cNvSpPr txBox="1"/>
          <p:nvPr/>
        </p:nvSpPr>
        <p:spPr>
          <a:xfrm>
            <a:off x="3434080" y="5792943"/>
            <a:ext cx="5324000" cy="4064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21900" tIns="60933" rIns="121900" bIns="60933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NHS England and NHS Improvement</a:t>
            </a:r>
            <a:endParaRPr sz="1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10564126"/>
      </p:ext>
    </p:extLst>
  </p:cSld>
  <p:clrMapOvr>
    <a:masterClrMapping/>
  </p:clrMapOvr>
  <p:hf hdr="0" ftr="0" dt="0"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Word slide - standard NHSI">
  <p:cSld name="Word slide - standard NHSI"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20"/>
          <p:cNvSpPr txBox="1">
            <a:spLocks noGrp="1"/>
          </p:cNvSpPr>
          <p:nvPr>
            <p:ph type="body" idx="1"/>
          </p:nvPr>
        </p:nvSpPr>
        <p:spPr>
          <a:xfrm>
            <a:off x="505927" y="1343804"/>
            <a:ext cx="11122000" cy="224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609570" marR="0" lvl="0" indent="-423312" algn="l" rtl="0">
              <a:lnSpc>
                <a:spcPct val="90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1219140" marR="0" lvl="1" indent="-423312" algn="l" rtl="0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828709" marR="0" lvl="2" indent="-423312" algn="l" rtl="0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2438278" marR="0" lvl="3" indent="-423312" algn="l" rtl="0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3047848" marR="0" lvl="4" indent="-423312" algn="l" rtl="0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657418" marR="0" lvl="5" indent="-457178" algn="l" rtl="0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4266987" marR="0" lvl="6" indent="-457178" algn="l" rtl="0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876557" marR="0" lvl="7" indent="-457178" algn="l" rtl="0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5486126" marR="0" lvl="8" indent="-457178" algn="l" rtl="0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9" name="Google Shape;99;p20"/>
          <p:cNvSpPr txBox="1"/>
          <p:nvPr/>
        </p:nvSpPr>
        <p:spPr>
          <a:xfrm>
            <a:off x="388419" y="6372538"/>
            <a:ext cx="863200" cy="3692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600" b="0" i="0" u="none" strike="noStrike" cap="none">
                <a:solidFill>
                  <a:srgbClr val="ACB5BD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r>
              <a:rPr lang="en-GB" sz="1600" b="0" i="0" u="none" strike="noStrike" cap="none">
                <a:solidFill>
                  <a:srgbClr val="ACB5BD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600" b="0" i="0" u="none" strike="noStrike" cap="none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rPr>
              <a:t>  </a:t>
            </a:r>
            <a:r>
              <a:rPr lang="en-GB" sz="1600" b="0" i="0" u="none" strike="noStrike" cap="none">
                <a:solidFill>
                  <a:srgbClr val="005EB8"/>
                </a:solidFill>
                <a:latin typeface="Arial"/>
                <a:ea typeface="Arial"/>
                <a:cs typeface="Arial"/>
                <a:sym typeface="Arial"/>
              </a:rPr>
              <a:t>|</a:t>
            </a:r>
            <a:endParaRPr sz="1600" b="0" i="0" u="none" strike="noStrike" cap="none">
              <a:solidFill>
                <a:schemeClr val="accent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0" name="Google Shape;100;p20"/>
          <p:cNvSpPr txBox="1">
            <a:spLocks noGrp="1"/>
          </p:cNvSpPr>
          <p:nvPr>
            <p:ph type="ftr" idx="11"/>
          </p:nvPr>
        </p:nvSpPr>
        <p:spPr>
          <a:xfrm>
            <a:off x="920901" y="6333439"/>
            <a:ext cx="7630800" cy="36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600" b="0">
                <a:solidFill>
                  <a:srgbClr val="ACB5BD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1" name="Google Shape;101;p20"/>
          <p:cNvSpPr txBox="1">
            <a:spLocks noGrp="1"/>
          </p:cNvSpPr>
          <p:nvPr>
            <p:ph type="title"/>
          </p:nvPr>
        </p:nvSpPr>
        <p:spPr>
          <a:xfrm>
            <a:off x="251968" y="219456"/>
            <a:ext cx="8756000" cy="61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5EB8"/>
              </a:buClr>
              <a:buSzPts val="3600"/>
              <a:buFont typeface="Arial"/>
              <a:buNone/>
              <a:defRPr sz="4800" b="0" i="0" u="none" strike="noStrike" cap="none">
                <a:solidFill>
                  <a:srgbClr val="005EB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9pPr>
          </a:lstStyle>
          <a:p>
            <a:endParaRPr/>
          </a:p>
        </p:txBody>
      </p:sp>
      <p:pic>
        <p:nvPicPr>
          <p:cNvPr id="102" name="Google Shape;102;p2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890000" y="360000"/>
            <a:ext cx="953272" cy="720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43942657"/>
      </p:ext>
    </p:extLst>
  </p:cSld>
  <p:clrMapOvr>
    <a:masterClrMapping/>
  </p:clrMapOvr>
  <p:hf hdr="0" ftr="0" dt="0"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3A496F0-0FAE-4F35-810B-566977448C4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FFCC8D9-CADD-6C99-7C03-2ACFB0E62E8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513385" y="3767295"/>
            <a:ext cx="5107459" cy="1468221"/>
          </a:xfrm>
        </p:spPr>
        <p:txBody>
          <a:bodyPr anchor="b">
            <a:normAutofit/>
          </a:bodyPr>
          <a:lstStyle>
            <a:lvl1pPr algn="l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</a:t>
            </a:r>
            <a:br>
              <a:rPr lang="en-GB"/>
            </a:br>
            <a:r>
              <a:rPr lang="en-GB"/>
              <a:t>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032C953-E597-D76E-8ED0-C382B0AB98E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513385" y="5362001"/>
            <a:ext cx="5107459" cy="635400"/>
          </a:xfrm>
        </p:spPr>
        <p:txBody>
          <a:bodyPr/>
          <a:lstStyle>
            <a:lvl1pPr marL="0" indent="0" algn="l">
              <a:buNone/>
              <a:defRPr sz="3200">
                <a:solidFill>
                  <a:schemeClr val="bg1"/>
                </a:solidFill>
              </a:defRPr>
            </a:lvl1pPr>
            <a:lvl2pPr marL="609570" indent="0" algn="ctr">
              <a:buNone/>
              <a:defRPr sz="2667"/>
            </a:lvl2pPr>
            <a:lvl3pPr marL="1219140" indent="0" algn="ctr">
              <a:buNone/>
              <a:defRPr sz="2400"/>
            </a:lvl3pPr>
            <a:lvl4pPr marL="1828709" indent="0" algn="ctr">
              <a:buNone/>
              <a:defRPr sz="2133"/>
            </a:lvl4pPr>
            <a:lvl5pPr marL="2438278" indent="0" algn="ctr">
              <a:buNone/>
              <a:defRPr sz="2133"/>
            </a:lvl5pPr>
            <a:lvl6pPr marL="3047848" indent="0" algn="ctr">
              <a:buNone/>
              <a:defRPr sz="2133"/>
            </a:lvl6pPr>
            <a:lvl7pPr marL="3657418" indent="0" algn="ctr">
              <a:buNone/>
              <a:defRPr sz="2133"/>
            </a:lvl7pPr>
            <a:lvl8pPr marL="4266987" indent="0" algn="ctr">
              <a:buNone/>
              <a:defRPr sz="2133"/>
            </a:lvl8pPr>
            <a:lvl9pPr marL="4876557" indent="0" algn="ctr">
              <a:buNone/>
              <a:defRPr sz="2133"/>
            </a:lvl9pPr>
          </a:lstStyle>
          <a:p>
            <a:r>
              <a:rPr lang="en-GB"/>
              <a:t>Details here</a:t>
            </a:r>
            <a:endParaRPr lang="en-US"/>
          </a:p>
        </p:txBody>
      </p:sp>
      <p:sp>
        <p:nvSpPr>
          <p:cNvPr id="4" name="No_Classification">
            <a:extLst>
              <a:ext uri="{FF2B5EF4-FFF2-40B4-BE49-F238E27FC236}">
                <a16:creationId xmlns:a16="http://schemas.microsoft.com/office/drawing/2014/main" id="{ED1169DA-9F03-45E6-90FF-25A50AB1216C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619084" y="6700691"/>
            <a:ext cx="662263" cy="579475"/>
          </a:xfrm>
          <a:prstGeom prst="rect">
            <a:avLst/>
          </a:prstGeom>
          <a:noFill/>
        </p:spPr>
        <p:txBody>
          <a:bodyPr vert="horz" lIns="47921" tIns="23876" rIns="47921" bIns="62315" rtlCol="0">
            <a:spAutoFit/>
          </a:bodyPr>
          <a:lstStyle/>
          <a:p>
            <a:endParaRPr lang="en-US" sz="3200"/>
          </a:p>
        </p:txBody>
      </p:sp>
    </p:spTree>
    <p:extLst>
      <p:ext uri="{BB962C8B-B14F-4D97-AF65-F5344CB8AC3E}">
        <p14:creationId xmlns:p14="http://schemas.microsoft.com/office/powerpoint/2010/main" val="2460236411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Word slide - standard NHSI">
  <p:cSld name="Word slide - standard NHSI"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20"/>
          <p:cNvSpPr txBox="1">
            <a:spLocks noGrp="1"/>
          </p:cNvSpPr>
          <p:nvPr>
            <p:ph type="body" idx="1"/>
          </p:nvPr>
        </p:nvSpPr>
        <p:spPr>
          <a:xfrm>
            <a:off x="505927" y="1343804"/>
            <a:ext cx="11122000" cy="224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609585" marR="0" lvl="0" indent="-423323" algn="l" rtl="0">
              <a:lnSpc>
                <a:spcPct val="90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1219170" marR="0" lvl="1" indent="-423323" algn="l" rtl="0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828754" marR="0" lvl="2" indent="-423323" algn="l" rtl="0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2438339" marR="0" lvl="3" indent="-423323" algn="l" rtl="0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3047924" marR="0" lvl="4" indent="-423323" algn="l" rtl="0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657509" marR="0" lvl="5" indent="-457189" algn="l" rtl="0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4267093" marR="0" lvl="6" indent="-457189" algn="l" rtl="0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876678" marR="0" lvl="7" indent="-457189" algn="l" rtl="0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5486263" marR="0" lvl="8" indent="-457189" algn="l" rtl="0">
              <a:lnSpc>
                <a:spcPct val="9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9" name="Google Shape;99;p20"/>
          <p:cNvSpPr txBox="1"/>
          <p:nvPr/>
        </p:nvSpPr>
        <p:spPr>
          <a:xfrm>
            <a:off x="388419" y="6372537"/>
            <a:ext cx="863200" cy="3692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600" b="0" i="0" u="none" strike="noStrike" cap="none">
                <a:solidFill>
                  <a:srgbClr val="ACB5BD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r>
              <a:rPr lang="en-GB" sz="1600" b="0" i="0" u="none" strike="noStrike" cap="none">
                <a:solidFill>
                  <a:srgbClr val="ACB5BD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600" b="0" i="0" u="none" strike="noStrike" cap="none">
                <a:solidFill>
                  <a:schemeClr val="accent3"/>
                </a:solidFill>
                <a:latin typeface="Arial"/>
                <a:ea typeface="Arial"/>
                <a:cs typeface="Arial"/>
                <a:sym typeface="Arial"/>
              </a:rPr>
              <a:t>  </a:t>
            </a:r>
            <a:r>
              <a:rPr lang="en-GB" sz="1600" b="0" i="0" u="none" strike="noStrike" cap="none">
                <a:solidFill>
                  <a:srgbClr val="005EB8"/>
                </a:solidFill>
                <a:latin typeface="Arial"/>
                <a:ea typeface="Arial"/>
                <a:cs typeface="Arial"/>
                <a:sym typeface="Arial"/>
              </a:rPr>
              <a:t>|</a:t>
            </a:r>
            <a:endParaRPr sz="1600" b="0" i="0" u="none" strike="noStrike" cap="none">
              <a:solidFill>
                <a:schemeClr val="accent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0" name="Google Shape;100;p20"/>
          <p:cNvSpPr txBox="1">
            <a:spLocks noGrp="1"/>
          </p:cNvSpPr>
          <p:nvPr>
            <p:ph type="ftr" idx="11"/>
          </p:nvPr>
        </p:nvSpPr>
        <p:spPr>
          <a:xfrm>
            <a:off x="920901" y="6333439"/>
            <a:ext cx="7630800" cy="36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600" b="0">
                <a:solidFill>
                  <a:srgbClr val="ACB5BD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1" name="Google Shape;101;p20"/>
          <p:cNvSpPr txBox="1">
            <a:spLocks noGrp="1"/>
          </p:cNvSpPr>
          <p:nvPr>
            <p:ph type="title"/>
          </p:nvPr>
        </p:nvSpPr>
        <p:spPr>
          <a:xfrm>
            <a:off x="251968" y="219456"/>
            <a:ext cx="8756000" cy="61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5EB8"/>
              </a:buClr>
              <a:buSzPts val="3600"/>
              <a:buFont typeface="Arial"/>
              <a:buNone/>
              <a:defRPr sz="4800" b="0" i="0" u="none" strike="noStrike" cap="none">
                <a:solidFill>
                  <a:srgbClr val="005EB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9pPr>
          </a:lstStyle>
          <a:p>
            <a:endParaRPr/>
          </a:p>
        </p:txBody>
      </p:sp>
      <p:pic>
        <p:nvPicPr>
          <p:cNvPr id="102" name="Google Shape;102;p2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890000" y="360000"/>
            <a:ext cx="953272" cy="720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43942657"/>
      </p:ext>
    </p:extLst>
  </p:cSld>
  <p:clrMapOvr>
    <a:masterClrMapping/>
  </p:clrMapOvr>
  <p:hf hdr="0" ftr="0" dt="0"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3A496F0-0FAE-4F35-810B-566977448C4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FFCC8D9-CADD-6C99-7C03-2ACFB0E62E8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513384" y="3767294"/>
            <a:ext cx="5107459" cy="1468221"/>
          </a:xfrm>
        </p:spPr>
        <p:txBody>
          <a:bodyPr anchor="b">
            <a:normAutofit/>
          </a:bodyPr>
          <a:lstStyle>
            <a:lvl1pPr algn="l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</a:t>
            </a:r>
            <a:br>
              <a:rPr lang="en-GB"/>
            </a:br>
            <a:r>
              <a:rPr lang="en-GB"/>
              <a:t>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032C953-E597-D76E-8ED0-C382B0AB98E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513384" y="5362001"/>
            <a:ext cx="5107459" cy="635400"/>
          </a:xfrm>
        </p:spPr>
        <p:txBody>
          <a:bodyPr/>
          <a:lstStyle>
            <a:lvl1pPr marL="0" indent="0" algn="l">
              <a:buNone/>
              <a:defRPr sz="3200">
                <a:solidFill>
                  <a:schemeClr val="bg1"/>
                </a:solidFill>
              </a:defRPr>
            </a:lvl1pPr>
            <a:lvl2pPr marL="609585" indent="0" algn="ctr">
              <a:buNone/>
              <a:defRPr sz="2667"/>
            </a:lvl2pPr>
            <a:lvl3pPr marL="1219170" indent="0" algn="ctr">
              <a:buNone/>
              <a:defRPr sz="2400"/>
            </a:lvl3pPr>
            <a:lvl4pPr marL="1828754" indent="0" algn="ctr">
              <a:buNone/>
              <a:defRPr sz="2133"/>
            </a:lvl4pPr>
            <a:lvl5pPr marL="2438339" indent="0" algn="ctr">
              <a:buNone/>
              <a:defRPr sz="2133"/>
            </a:lvl5pPr>
            <a:lvl6pPr marL="3047924" indent="0" algn="ctr">
              <a:buNone/>
              <a:defRPr sz="2133"/>
            </a:lvl6pPr>
            <a:lvl7pPr marL="3657509" indent="0" algn="ctr">
              <a:buNone/>
              <a:defRPr sz="2133"/>
            </a:lvl7pPr>
            <a:lvl8pPr marL="4267093" indent="0" algn="ctr">
              <a:buNone/>
              <a:defRPr sz="2133"/>
            </a:lvl8pPr>
            <a:lvl9pPr marL="4876678" indent="0" algn="ctr">
              <a:buNone/>
              <a:defRPr sz="2133"/>
            </a:lvl9pPr>
          </a:lstStyle>
          <a:p>
            <a:r>
              <a:rPr lang="en-GB"/>
              <a:t>Details here</a:t>
            </a:r>
            <a:endParaRPr lang="en-US"/>
          </a:p>
        </p:txBody>
      </p:sp>
      <p:sp>
        <p:nvSpPr>
          <p:cNvPr id="4" name="No_Classification">
            <a:extLst>
              <a:ext uri="{FF2B5EF4-FFF2-40B4-BE49-F238E27FC236}">
                <a16:creationId xmlns:a16="http://schemas.microsoft.com/office/drawing/2014/main" id="{ED1169DA-9F03-45E6-90FF-25A50AB1216C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619083" y="6700690"/>
            <a:ext cx="662263" cy="579475"/>
          </a:xfrm>
          <a:prstGeom prst="rect">
            <a:avLst/>
          </a:prstGeom>
          <a:noFill/>
        </p:spPr>
        <p:txBody>
          <a:bodyPr vert="horz" lIns="47921" tIns="23876" rIns="47921" bIns="62315" rtlCol="0">
            <a:spAutoFit/>
          </a:bodyPr>
          <a:lstStyle/>
          <a:p>
            <a:endParaRPr lang="en-US" sz="3200"/>
          </a:p>
        </p:txBody>
      </p:sp>
    </p:spTree>
    <p:extLst>
      <p:ext uri="{BB962C8B-B14F-4D97-AF65-F5344CB8AC3E}">
        <p14:creationId xmlns:p14="http://schemas.microsoft.com/office/powerpoint/2010/main" val="2460236411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NSDE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6860" y="1337745"/>
            <a:ext cx="11178283" cy="1325563"/>
          </a:xfrm>
        </p:spPr>
        <p:txBody>
          <a:bodyPr>
            <a:normAutofit/>
          </a:bodyPr>
          <a:lstStyle>
            <a:lvl1pPr>
              <a:defRPr sz="400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6860" y="2798245"/>
            <a:ext cx="11178281" cy="3818312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B98F2A2-5109-15C2-8804-FB1C091251B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9536" y="3493"/>
            <a:ext cx="12182464" cy="1249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30389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784CF-D377-C948-E34F-63EB1F794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736" y="1047752"/>
            <a:ext cx="11156091" cy="764573"/>
          </a:xfrm>
        </p:spPr>
        <p:txBody>
          <a:bodyPr>
            <a:normAutofit/>
          </a:bodyPr>
          <a:lstStyle>
            <a:lvl1pPr>
              <a:defRPr sz="3733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2D2478B-95ED-8C30-DFCD-7F2B2149046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8467"/>
            <a:ext cx="12192000" cy="12192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B3C9C53-CD0C-96BE-155C-040445E15E8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89099" t="37755"/>
          <a:stretch/>
        </p:blipFill>
        <p:spPr>
          <a:xfrm>
            <a:off x="10862963" y="6093427"/>
            <a:ext cx="1329037" cy="764573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B131832-43C7-A6C2-D87B-55E5DF8FAF1C}"/>
              </a:ext>
            </a:extLst>
          </p:cNvPr>
          <p:cNvSpPr>
            <a:spLocks noGrp="1"/>
          </p:cNvSpPr>
          <p:nvPr>
            <p:ph sz="half" idx="11"/>
          </p:nvPr>
        </p:nvSpPr>
        <p:spPr>
          <a:xfrm>
            <a:off x="475735" y="1839341"/>
            <a:ext cx="11156091" cy="402056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3" name="Client_Confidential">
            <a:extLst>
              <a:ext uri="{FF2B5EF4-FFF2-40B4-BE49-F238E27FC236}">
                <a16:creationId xmlns:a16="http://schemas.microsoft.com/office/drawing/2014/main" id="{DE3857AA-30E4-41D0-A056-26C1A8B4DAC8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825501" y="8932673"/>
            <a:ext cx="883073" cy="224912"/>
          </a:xfrm>
          <a:prstGeom prst="rect">
            <a:avLst/>
          </a:prstGeom>
          <a:solidFill>
            <a:srgbClr val="FFFFFF">
              <a:alpha val="70000"/>
            </a:srgbClr>
          </a:solidFill>
        </p:spPr>
        <p:txBody>
          <a:bodyPr vert="horz" lIns="62315" tIns="33528" rIns="62315" bIns="81449" rtlCol="0">
            <a:spAutoFit/>
          </a:bodyPr>
          <a:lstStyle/>
          <a:p>
            <a:pPr algn="l"/>
            <a:r>
              <a:rPr lang="en-US" sz="707">
                <a:solidFill>
                  <a:srgbClr val="00358E"/>
                </a:solidFill>
                <a:latin typeface="Calibri" panose="020F0502020204030204" pitchFamily="34" charset="0"/>
              </a:rPr>
              <a:t>Client Confidential</a:t>
            </a:r>
          </a:p>
        </p:txBody>
      </p:sp>
    </p:spTree>
    <p:extLst>
      <p:ext uri="{BB962C8B-B14F-4D97-AF65-F5344CB8AC3E}">
        <p14:creationId xmlns:p14="http://schemas.microsoft.com/office/powerpoint/2010/main" val="2099549135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784CF-D377-C948-E34F-63EB1F794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736" y="1047752"/>
            <a:ext cx="11156089" cy="764573"/>
          </a:xfrm>
        </p:spPr>
        <p:txBody>
          <a:bodyPr>
            <a:normAutofit/>
          </a:bodyPr>
          <a:lstStyle>
            <a:lvl1pPr>
              <a:defRPr sz="3733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7D2305-3966-F13A-0171-A5F1441B5F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5736" y="1850386"/>
            <a:ext cx="5518665" cy="4020564"/>
          </a:xfrm>
        </p:spPr>
        <p:txBody>
          <a:bodyPr/>
          <a:lstStyle>
            <a:lvl1pPr>
              <a:spcBef>
                <a:spcPts val="667"/>
              </a:spcBef>
              <a:defRPr/>
            </a:lvl1pPr>
            <a:lvl2pPr>
              <a:spcBef>
                <a:spcPts val="667"/>
              </a:spcBef>
              <a:defRPr/>
            </a:lvl2pPr>
            <a:lvl3pPr>
              <a:spcBef>
                <a:spcPts val="667"/>
              </a:spcBef>
              <a:defRPr/>
            </a:lvl3pPr>
            <a:lvl4pPr>
              <a:spcBef>
                <a:spcPts val="667"/>
              </a:spcBef>
              <a:defRPr/>
            </a:lvl4pPr>
            <a:lvl5pPr>
              <a:spcBef>
                <a:spcPts val="667"/>
              </a:spcBef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138D6CF-AB5B-02F8-2A9C-29379FF84C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97600" y="1850386"/>
            <a:ext cx="5434224" cy="4020564"/>
          </a:xfrm>
        </p:spPr>
        <p:txBody>
          <a:bodyPr/>
          <a:lstStyle>
            <a:lvl1pPr>
              <a:spcBef>
                <a:spcPts val="667"/>
              </a:spcBef>
              <a:defRPr/>
            </a:lvl1pPr>
            <a:lvl2pPr>
              <a:spcBef>
                <a:spcPts val="667"/>
              </a:spcBef>
              <a:defRPr/>
            </a:lvl2pPr>
            <a:lvl3pPr>
              <a:spcBef>
                <a:spcPts val="667"/>
              </a:spcBef>
              <a:defRPr/>
            </a:lvl3pPr>
            <a:lvl4pPr>
              <a:spcBef>
                <a:spcPts val="667"/>
              </a:spcBef>
              <a:defRPr/>
            </a:lvl4pPr>
            <a:lvl5pPr>
              <a:spcBef>
                <a:spcPts val="667"/>
              </a:spcBef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80F2959-F9F3-793E-8135-5BEE1183B2E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8467"/>
            <a:ext cx="12192000" cy="12192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4FBC5CC-8C3B-3517-BDA0-56C5F0DCE55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89099" t="37755"/>
          <a:stretch/>
        </p:blipFill>
        <p:spPr>
          <a:xfrm>
            <a:off x="10862963" y="6093427"/>
            <a:ext cx="1329037" cy="764573"/>
          </a:xfrm>
          <a:prstGeom prst="rect">
            <a:avLst/>
          </a:prstGeom>
        </p:spPr>
      </p:pic>
      <p:sp>
        <p:nvSpPr>
          <p:cNvPr id="5" name="No_Classification">
            <a:extLst>
              <a:ext uri="{FF2B5EF4-FFF2-40B4-BE49-F238E27FC236}">
                <a16:creationId xmlns:a16="http://schemas.microsoft.com/office/drawing/2014/main" id="{F83FFE26-3E64-47F1-A604-6F9E5EED9ACA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619083" y="6700689"/>
            <a:ext cx="662263" cy="456365"/>
          </a:xfrm>
          <a:prstGeom prst="rect">
            <a:avLst/>
          </a:prstGeom>
          <a:noFill/>
        </p:spPr>
        <p:txBody>
          <a:bodyPr vert="horz" lIns="47921" tIns="23876" rIns="47921" bIns="62315" rtlCol="0">
            <a:spAutoFit/>
          </a:bodyPr>
          <a:lstStyle/>
          <a:p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2630191372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3A496F0-0FAE-4F35-810B-566977448C4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FFCC8D9-CADD-6C99-7C03-2ACFB0E62E8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513385" y="3767295"/>
            <a:ext cx="5107459" cy="1468221"/>
          </a:xfrm>
        </p:spPr>
        <p:txBody>
          <a:bodyPr anchor="b">
            <a:normAutofit/>
          </a:bodyPr>
          <a:lstStyle>
            <a:lvl1pPr algn="l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</a:t>
            </a:r>
            <a:br>
              <a:rPr lang="en-GB"/>
            </a:br>
            <a:r>
              <a:rPr lang="en-GB"/>
              <a:t>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032C953-E597-D76E-8ED0-C382B0AB98E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513385" y="5362001"/>
            <a:ext cx="5107459" cy="635400"/>
          </a:xfrm>
        </p:spPr>
        <p:txBody>
          <a:bodyPr/>
          <a:lstStyle>
            <a:lvl1pPr marL="0" indent="0" algn="l">
              <a:buNone/>
              <a:defRPr sz="3200">
                <a:solidFill>
                  <a:schemeClr val="bg1"/>
                </a:solidFill>
              </a:defRPr>
            </a:lvl1pPr>
            <a:lvl2pPr marL="609570" indent="0" algn="ctr">
              <a:buNone/>
              <a:defRPr sz="2667"/>
            </a:lvl2pPr>
            <a:lvl3pPr marL="1219140" indent="0" algn="ctr">
              <a:buNone/>
              <a:defRPr sz="2400"/>
            </a:lvl3pPr>
            <a:lvl4pPr marL="1828709" indent="0" algn="ctr">
              <a:buNone/>
              <a:defRPr sz="2133"/>
            </a:lvl4pPr>
            <a:lvl5pPr marL="2438278" indent="0" algn="ctr">
              <a:buNone/>
              <a:defRPr sz="2133"/>
            </a:lvl5pPr>
            <a:lvl6pPr marL="3047848" indent="0" algn="ctr">
              <a:buNone/>
              <a:defRPr sz="2133"/>
            </a:lvl6pPr>
            <a:lvl7pPr marL="3657418" indent="0" algn="ctr">
              <a:buNone/>
              <a:defRPr sz="2133"/>
            </a:lvl7pPr>
            <a:lvl8pPr marL="4266987" indent="0" algn="ctr">
              <a:buNone/>
              <a:defRPr sz="2133"/>
            </a:lvl8pPr>
            <a:lvl9pPr marL="4876557" indent="0" algn="ctr">
              <a:buNone/>
              <a:defRPr sz="2133"/>
            </a:lvl9pPr>
          </a:lstStyle>
          <a:p>
            <a:r>
              <a:rPr lang="en-GB"/>
              <a:t>Details here</a:t>
            </a:r>
            <a:endParaRPr lang="en-US"/>
          </a:p>
        </p:txBody>
      </p:sp>
      <p:sp>
        <p:nvSpPr>
          <p:cNvPr id="4" name="No_Classification">
            <a:extLst>
              <a:ext uri="{FF2B5EF4-FFF2-40B4-BE49-F238E27FC236}">
                <a16:creationId xmlns:a16="http://schemas.microsoft.com/office/drawing/2014/main" id="{7F6EF059-FA9C-D006-9DB7-8A8392B9FE20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619084" y="6700689"/>
            <a:ext cx="662263" cy="456365"/>
          </a:xfrm>
          <a:prstGeom prst="rect">
            <a:avLst/>
          </a:prstGeom>
          <a:noFill/>
        </p:spPr>
        <p:txBody>
          <a:bodyPr vert="horz" lIns="47921" tIns="23876" rIns="47921" bIns="62315" rtlCol="0">
            <a:spAutoFit/>
          </a:bodyPr>
          <a:lstStyle/>
          <a:p>
            <a:endParaRPr lang="en-GB" sz="2400"/>
          </a:p>
        </p:txBody>
      </p:sp>
    </p:spTree>
    <p:extLst>
      <p:ext uri="{BB962C8B-B14F-4D97-AF65-F5344CB8AC3E}">
        <p14:creationId xmlns:p14="http://schemas.microsoft.com/office/powerpoint/2010/main" val="2575847381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3A496F0-0FAE-4F35-810B-566977448C4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FFCC8D9-CADD-6C99-7C03-2ACFB0E62E8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513384" y="3767294"/>
            <a:ext cx="5107459" cy="1468221"/>
          </a:xfrm>
        </p:spPr>
        <p:txBody>
          <a:bodyPr anchor="b">
            <a:normAutofit/>
          </a:bodyPr>
          <a:lstStyle>
            <a:lvl1pPr algn="l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</a:t>
            </a:r>
            <a:br>
              <a:rPr lang="en-GB"/>
            </a:br>
            <a:r>
              <a:rPr lang="en-GB"/>
              <a:t>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032C953-E597-D76E-8ED0-C382B0AB98E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513384" y="5362001"/>
            <a:ext cx="5107459" cy="635400"/>
          </a:xfrm>
        </p:spPr>
        <p:txBody>
          <a:bodyPr/>
          <a:lstStyle>
            <a:lvl1pPr marL="0" indent="0" algn="l">
              <a:buNone/>
              <a:defRPr sz="3200">
                <a:solidFill>
                  <a:schemeClr val="bg1"/>
                </a:solidFill>
              </a:defRPr>
            </a:lvl1pPr>
            <a:lvl2pPr marL="609585" indent="0" algn="ctr">
              <a:buNone/>
              <a:defRPr sz="2667"/>
            </a:lvl2pPr>
            <a:lvl3pPr marL="1219170" indent="0" algn="ctr">
              <a:buNone/>
              <a:defRPr sz="2400"/>
            </a:lvl3pPr>
            <a:lvl4pPr marL="1828754" indent="0" algn="ctr">
              <a:buNone/>
              <a:defRPr sz="2133"/>
            </a:lvl4pPr>
            <a:lvl5pPr marL="2438339" indent="0" algn="ctr">
              <a:buNone/>
              <a:defRPr sz="2133"/>
            </a:lvl5pPr>
            <a:lvl6pPr marL="3047924" indent="0" algn="ctr">
              <a:buNone/>
              <a:defRPr sz="2133"/>
            </a:lvl6pPr>
            <a:lvl7pPr marL="3657509" indent="0" algn="ctr">
              <a:buNone/>
              <a:defRPr sz="2133"/>
            </a:lvl7pPr>
            <a:lvl8pPr marL="4267093" indent="0" algn="ctr">
              <a:buNone/>
              <a:defRPr sz="2133"/>
            </a:lvl8pPr>
            <a:lvl9pPr marL="4876678" indent="0" algn="ctr">
              <a:buNone/>
              <a:defRPr sz="2133"/>
            </a:lvl9pPr>
          </a:lstStyle>
          <a:p>
            <a:r>
              <a:rPr lang="en-GB"/>
              <a:t>Details here</a:t>
            </a:r>
            <a:endParaRPr lang="en-US"/>
          </a:p>
        </p:txBody>
      </p:sp>
      <p:sp>
        <p:nvSpPr>
          <p:cNvPr id="4" name="No_Classification">
            <a:extLst>
              <a:ext uri="{FF2B5EF4-FFF2-40B4-BE49-F238E27FC236}">
                <a16:creationId xmlns:a16="http://schemas.microsoft.com/office/drawing/2014/main" id="{7F6EF059-FA9C-D006-9DB7-8A8392B9FE20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619083" y="6700689"/>
            <a:ext cx="662263" cy="456365"/>
          </a:xfrm>
          <a:prstGeom prst="rect">
            <a:avLst/>
          </a:prstGeom>
          <a:noFill/>
        </p:spPr>
        <p:txBody>
          <a:bodyPr vert="horz" lIns="47921" tIns="23876" rIns="47921" bIns="62315" rtlCol="0">
            <a:spAutoFit/>
          </a:bodyPr>
          <a:lstStyle/>
          <a:p>
            <a:endParaRPr lang="en-GB" sz="2400"/>
          </a:p>
        </p:txBody>
      </p:sp>
    </p:spTree>
    <p:extLst>
      <p:ext uri="{BB962C8B-B14F-4D97-AF65-F5344CB8AC3E}">
        <p14:creationId xmlns:p14="http://schemas.microsoft.com/office/powerpoint/2010/main" val="2575847381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Hold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3B590CC-A3DB-4186-CEA7-C0B0E49BB9C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596AEFF5-B890-D1B7-8893-872F599A45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737" y="1518013"/>
            <a:ext cx="8563761" cy="764573"/>
          </a:xfrm>
        </p:spPr>
        <p:txBody>
          <a:bodyPr>
            <a:normAutofit/>
          </a:bodyPr>
          <a:lstStyle>
            <a:lvl1pPr>
              <a:defRPr sz="3733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B0CFF5BF-6669-4A23-944D-611811A4054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5737" y="2320647"/>
            <a:ext cx="8563761" cy="3174460"/>
          </a:xfrm>
        </p:spPr>
        <p:txBody>
          <a:bodyPr/>
          <a:lstStyle>
            <a:lvl1pPr>
              <a:lnSpc>
                <a:spcPct val="100000"/>
              </a:lnSpc>
              <a:spcBef>
                <a:spcPts val="667"/>
              </a:spcBef>
              <a:defRPr>
                <a:solidFill>
                  <a:schemeClr val="bg1"/>
                </a:solidFill>
              </a:defRPr>
            </a:lvl1pPr>
            <a:lvl2pPr>
              <a:lnSpc>
                <a:spcPct val="100000"/>
              </a:lnSpc>
              <a:spcBef>
                <a:spcPts val="667"/>
              </a:spcBef>
              <a:defRPr>
                <a:solidFill>
                  <a:schemeClr val="bg1"/>
                </a:solidFill>
              </a:defRPr>
            </a:lvl2pPr>
            <a:lvl3pPr>
              <a:lnSpc>
                <a:spcPct val="100000"/>
              </a:lnSpc>
              <a:spcBef>
                <a:spcPts val="667"/>
              </a:spcBef>
              <a:defRPr>
                <a:solidFill>
                  <a:schemeClr val="bg1"/>
                </a:solidFill>
              </a:defRPr>
            </a:lvl3pPr>
            <a:lvl4pPr>
              <a:lnSpc>
                <a:spcPct val="100000"/>
              </a:lnSpc>
              <a:spcBef>
                <a:spcPts val="667"/>
              </a:spcBef>
              <a:defRPr>
                <a:solidFill>
                  <a:schemeClr val="bg1"/>
                </a:solidFill>
              </a:defRPr>
            </a:lvl4pPr>
            <a:lvl5pPr>
              <a:lnSpc>
                <a:spcPct val="100000"/>
              </a:lnSpc>
              <a:spcBef>
                <a:spcPts val="667"/>
              </a:spcBef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2" name="No_Classification">
            <a:extLst>
              <a:ext uri="{FF2B5EF4-FFF2-40B4-BE49-F238E27FC236}">
                <a16:creationId xmlns:a16="http://schemas.microsoft.com/office/drawing/2014/main" id="{475B3213-DD69-616E-90AB-ECCCBECF5642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619083" y="6700689"/>
            <a:ext cx="662263" cy="456365"/>
          </a:xfrm>
          <a:prstGeom prst="rect">
            <a:avLst/>
          </a:prstGeom>
          <a:noFill/>
        </p:spPr>
        <p:txBody>
          <a:bodyPr vert="horz" lIns="47921" tIns="23876" rIns="47921" bIns="62315" rtlCol="0">
            <a:spAutoFit/>
          </a:bodyPr>
          <a:lstStyle/>
          <a:p>
            <a:endParaRPr lang="en-GB" sz="2400"/>
          </a:p>
        </p:txBody>
      </p:sp>
    </p:spTree>
    <p:extLst>
      <p:ext uri="{BB962C8B-B14F-4D97-AF65-F5344CB8AC3E}">
        <p14:creationId xmlns:p14="http://schemas.microsoft.com/office/powerpoint/2010/main" val="2934228153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 with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784CF-D377-C948-E34F-63EB1F794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736" y="1047752"/>
            <a:ext cx="11156089" cy="764573"/>
          </a:xfrm>
        </p:spPr>
        <p:txBody>
          <a:bodyPr>
            <a:normAutofit/>
          </a:bodyPr>
          <a:lstStyle>
            <a:lvl1pPr>
              <a:defRPr sz="3733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7D2305-3966-F13A-0171-A5F1441B5F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5736" y="2475774"/>
            <a:ext cx="5518665" cy="4020564"/>
          </a:xfrm>
        </p:spPr>
        <p:txBody>
          <a:bodyPr/>
          <a:lstStyle>
            <a:lvl1pPr>
              <a:spcBef>
                <a:spcPts val="667"/>
              </a:spcBef>
              <a:defRPr/>
            </a:lvl1pPr>
            <a:lvl2pPr>
              <a:spcBef>
                <a:spcPts val="667"/>
              </a:spcBef>
              <a:defRPr/>
            </a:lvl2pPr>
            <a:lvl3pPr>
              <a:spcBef>
                <a:spcPts val="667"/>
              </a:spcBef>
              <a:defRPr/>
            </a:lvl3pPr>
            <a:lvl4pPr>
              <a:spcBef>
                <a:spcPts val="667"/>
              </a:spcBef>
              <a:defRPr/>
            </a:lvl4pPr>
            <a:lvl5pPr>
              <a:spcBef>
                <a:spcPts val="667"/>
              </a:spcBef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138D6CF-AB5B-02F8-2A9C-29379FF84C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97600" y="2475774"/>
            <a:ext cx="5434224" cy="4020564"/>
          </a:xfrm>
        </p:spPr>
        <p:txBody>
          <a:bodyPr/>
          <a:lstStyle>
            <a:lvl1pPr>
              <a:spcBef>
                <a:spcPts val="667"/>
              </a:spcBef>
              <a:defRPr/>
            </a:lvl1pPr>
            <a:lvl2pPr>
              <a:spcBef>
                <a:spcPts val="667"/>
              </a:spcBef>
              <a:defRPr/>
            </a:lvl2pPr>
            <a:lvl3pPr>
              <a:spcBef>
                <a:spcPts val="667"/>
              </a:spcBef>
              <a:defRPr/>
            </a:lvl3pPr>
            <a:lvl4pPr>
              <a:spcBef>
                <a:spcPts val="667"/>
              </a:spcBef>
              <a:defRPr/>
            </a:lvl4pPr>
            <a:lvl5pPr>
              <a:spcBef>
                <a:spcPts val="667"/>
              </a:spcBef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8" name="Text Placeholder 14">
            <a:extLst>
              <a:ext uri="{FF2B5EF4-FFF2-40B4-BE49-F238E27FC236}">
                <a16:creationId xmlns:a16="http://schemas.microsoft.com/office/drawing/2014/main" id="{64E78D48-6970-57EA-393A-033421C8B8D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5736" y="1839341"/>
            <a:ext cx="11156091" cy="549091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lnSpc>
                <a:spcPct val="110000"/>
              </a:lnSpc>
              <a:spcBef>
                <a:spcPts val="667"/>
              </a:spcBef>
              <a:buNone/>
              <a:defRPr sz="1867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/>
              <a:t>Subheading option</a:t>
            </a:r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80F2959-F9F3-793E-8135-5BEE1183B2E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8467"/>
            <a:ext cx="12192000" cy="12192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4FBC5CC-8C3B-3517-BDA0-56C5F0DCE55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89099" t="37755"/>
          <a:stretch/>
        </p:blipFill>
        <p:spPr>
          <a:xfrm>
            <a:off x="10862963" y="6093427"/>
            <a:ext cx="1329037" cy="764573"/>
          </a:xfrm>
          <a:prstGeom prst="rect">
            <a:avLst/>
          </a:prstGeom>
        </p:spPr>
      </p:pic>
      <p:sp>
        <p:nvSpPr>
          <p:cNvPr id="5" name="No_Classification">
            <a:extLst>
              <a:ext uri="{FF2B5EF4-FFF2-40B4-BE49-F238E27FC236}">
                <a16:creationId xmlns:a16="http://schemas.microsoft.com/office/drawing/2014/main" id="{AB41C092-8935-72A5-69B2-97B8CC2E361F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619083" y="6700689"/>
            <a:ext cx="662263" cy="456365"/>
          </a:xfrm>
          <a:prstGeom prst="rect">
            <a:avLst/>
          </a:prstGeom>
          <a:noFill/>
        </p:spPr>
        <p:txBody>
          <a:bodyPr vert="horz" lIns="47921" tIns="23876" rIns="47921" bIns="62315" rtlCol="0">
            <a:spAutoFit/>
          </a:bodyPr>
          <a:lstStyle/>
          <a:p>
            <a:endParaRPr lang="en-GB" sz="2400"/>
          </a:p>
        </p:txBody>
      </p:sp>
    </p:spTree>
    <p:extLst>
      <p:ext uri="{BB962C8B-B14F-4D97-AF65-F5344CB8AC3E}">
        <p14:creationId xmlns:p14="http://schemas.microsoft.com/office/powerpoint/2010/main" val="1397752618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One Content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784CF-D377-C948-E34F-63EB1F794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736" y="1047752"/>
            <a:ext cx="11156091" cy="764573"/>
          </a:xfrm>
        </p:spPr>
        <p:txBody>
          <a:bodyPr>
            <a:normAutofit/>
          </a:bodyPr>
          <a:lstStyle>
            <a:lvl1pPr>
              <a:defRPr sz="3733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2D2478B-95ED-8C30-DFCD-7F2B2149046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8467"/>
            <a:ext cx="12192000" cy="1219200"/>
          </a:xfrm>
          <a:prstGeom prst="rect">
            <a:avLst/>
          </a:prstGeom>
        </p:spPr>
      </p:pic>
      <p:sp>
        <p:nvSpPr>
          <p:cNvPr id="9" name="Text Placeholder 14">
            <a:extLst>
              <a:ext uri="{FF2B5EF4-FFF2-40B4-BE49-F238E27FC236}">
                <a16:creationId xmlns:a16="http://schemas.microsoft.com/office/drawing/2014/main" id="{BE1F5D84-93C0-C20E-45B1-75D343F91A3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5736" y="1839341"/>
            <a:ext cx="11156091" cy="549092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lnSpc>
                <a:spcPct val="110000"/>
              </a:lnSpc>
              <a:buNone/>
              <a:defRPr sz="1867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/>
              <a:t>Sub text style – if not, move below text up</a:t>
            </a:r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B3C9C53-CD0C-96BE-155C-040445E15E8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89099" t="37755"/>
          <a:stretch/>
        </p:blipFill>
        <p:spPr>
          <a:xfrm>
            <a:off x="10862963" y="6093427"/>
            <a:ext cx="1329037" cy="764573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B131832-43C7-A6C2-D87B-55E5DF8FAF1C}"/>
              </a:ext>
            </a:extLst>
          </p:cNvPr>
          <p:cNvSpPr>
            <a:spLocks noGrp="1"/>
          </p:cNvSpPr>
          <p:nvPr>
            <p:ph sz="half" idx="11"/>
          </p:nvPr>
        </p:nvSpPr>
        <p:spPr>
          <a:xfrm>
            <a:off x="475735" y="2475774"/>
            <a:ext cx="11156091" cy="402056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3" name="No_Classification">
            <a:extLst>
              <a:ext uri="{FF2B5EF4-FFF2-40B4-BE49-F238E27FC236}">
                <a16:creationId xmlns:a16="http://schemas.microsoft.com/office/drawing/2014/main" id="{87EDA900-A291-3881-8E20-2C6568780B42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619083" y="6700689"/>
            <a:ext cx="662263" cy="456365"/>
          </a:xfrm>
          <a:prstGeom prst="rect">
            <a:avLst/>
          </a:prstGeom>
          <a:noFill/>
        </p:spPr>
        <p:txBody>
          <a:bodyPr vert="horz" lIns="47921" tIns="23876" rIns="47921" bIns="62315" rtlCol="0">
            <a:spAutoFit/>
          </a:bodyPr>
          <a:lstStyle/>
          <a:p>
            <a:endParaRPr lang="en-GB" sz="2400"/>
          </a:p>
        </p:txBody>
      </p:sp>
    </p:spTree>
    <p:extLst>
      <p:ext uri="{BB962C8B-B14F-4D97-AF65-F5344CB8AC3E}">
        <p14:creationId xmlns:p14="http://schemas.microsoft.com/office/powerpoint/2010/main" val="2248289582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_Classification">
            <a:extLst>
              <a:ext uri="{FF2B5EF4-FFF2-40B4-BE49-F238E27FC236}">
                <a16:creationId xmlns:a16="http://schemas.microsoft.com/office/drawing/2014/main" id="{70CDE5FF-80BD-5963-E15F-45FD6417E72C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619083" y="6700689"/>
            <a:ext cx="662263" cy="456365"/>
          </a:xfrm>
          <a:prstGeom prst="rect">
            <a:avLst/>
          </a:prstGeom>
          <a:noFill/>
        </p:spPr>
        <p:txBody>
          <a:bodyPr vert="horz" lIns="47921" tIns="23876" rIns="47921" bIns="62315" rtlCol="0">
            <a:spAutoFit/>
          </a:bodyPr>
          <a:lstStyle/>
          <a:p>
            <a:endParaRPr lang="en-GB" sz="2400"/>
          </a:p>
        </p:txBody>
      </p:sp>
    </p:spTree>
    <p:extLst>
      <p:ext uri="{BB962C8B-B14F-4D97-AF65-F5344CB8AC3E}">
        <p14:creationId xmlns:p14="http://schemas.microsoft.com/office/powerpoint/2010/main" val="3766956489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On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784CF-D377-C948-E34F-63EB1F794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737" y="1047752"/>
            <a:ext cx="11156091" cy="764573"/>
          </a:xfrm>
        </p:spPr>
        <p:txBody>
          <a:bodyPr>
            <a:normAutofit/>
          </a:bodyPr>
          <a:lstStyle>
            <a:lvl1pPr>
              <a:defRPr sz="3733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7D2305-3966-F13A-0171-A5F1441B5F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5737" y="1850387"/>
            <a:ext cx="11156091" cy="4020564"/>
          </a:xfrm>
        </p:spPr>
        <p:txBody>
          <a:bodyPr/>
          <a:lstStyle>
            <a:lvl1pPr>
              <a:lnSpc>
                <a:spcPct val="100000"/>
              </a:lnSpc>
              <a:spcBef>
                <a:spcPts val="667"/>
              </a:spcBef>
              <a:defRPr/>
            </a:lvl1pPr>
            <a:lvl2pPr>
              <a:lnSpc>
                <a:spcPct val="100000"/>
              </a:lnSpc>
              <a:spcBef>
                <a:spcPts val="667"/>
              </a:spcBef>
              <a:defRPr/>
            </a:lvl2pPr>
            <a:lvl3pPr>
              <a:lnSpc>
                <a:spcPct val="100000"/>
              </a:lnSpc>
              <a:spcBef>
                <a:spcPts val="667"/>
              </a:spcBef>
              <a:defRPr/>
            </a:lvl3pPr>
            <a:lvl4pPr>
              <a:lnSpc>
                <a:spcPct val="100000"/>
              </a:lnSpc>
              <a:spcBef>
                <a:spcPts val="667"/>
              </a:spcBef>
              <a:defRPr/>
            </a:lvl4pPr>
            <a:lvl5pPr>
              <a:lnSpc>
                <a:spcPct val="100000"/>
              </a:lnSpc>
              <a:spcBef>
                <a:spcPts val="667"/>
              </a:spcBef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2D2478B-95ED-8C30-DFCD-7F2B2149046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8467"/>
            <a:ext cx="12192000" cy="12192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B3C9C53-CD0C-96BE-155C-040445E15E8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89099" t="37755"/>
          <a:stretch/>
        </p:blipFill>
        <p:spPr>
          <a:xfrm>
            <a:off x="10862964" y="6093428"/>
            <a:ext cx="1329037" cy="764573"/>
          </a:xfrm>
          <a:prstGeom prst="rect">
            <a:avLst/>
          </a:prstGeom>
        </p:spPr>
      </p:pic>
      <p:sp>
        <p:nvSpPr>
          <p:cNvPr id="4" name="No_Classification">
            <a:extLst>
              <a:ext uri="{FF2B5EF4-FFF2-40B4-BE49-F238E27FC236}">
                <a16:creationId xmlns:a16="http://schemas.microsoft.com/office/drawing/2014/main" id="{3D3722D7-CA55-A611-7AF6-DE19BE416BA6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619084" y="6700689"/>
            <a:ext cx="662263" cy="456365"/>
          </a:xfrm>
          <a:prstGeom prst="rect">
            <a:avLst/>
          </a:prstGeom>
          <a:noFill/>
        </p:spPr>
        <p:txBody>
          <a:bodyPr vert="horz" lIns="47921" tIns="23876" rIns="47921" bIns="62315" rtlCol="0">
            <a:spAutoFit/>
          </a:bodyPr>
          <a:lstStyle/>
          <a:p>
            <a:pPr marL="0" marR="0" lvl="0" indent="0" algn="l" defTabSz="6095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98857352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On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784CF-D377-C948-E34F-63EB1F794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736" y="1047752"/>
            <a:ext cx="11156091" cy="764573"/>
          </a:xfrm>
        </p:spPr>
        <p:txBody>
          <a:bodyPr>
            <a:normAutofit/>
          </a:bodyPr>
          <a:lstStyle>
            <a:lvl1pPr>
              <a:defRPr sz="3733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7D2305-3966-F13A-0171-A5F1441B5F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5736" y="1850386"/>
            <a:ext cx="11156091" cy="4020564"/>
          </a:xfrm>
        </p:spPr>
        <p:txBody>
          <a:bodyPr/>
          <a:lstStyle>
            <a:lvl1pPr>
              <a:lnSpc>
                <a:spcPct val="100000"/>
              </a:lnSpc>
              <a:spcBef>
                <a:spcPts val="667"/>
              </a:spcBef>
              <a:defRPr/>
            </a:lvl1pPr>
            <a:lvl2pPr>
              <a:lnSpc>
                <a:spcPct val="100000"/>
              </a:lnSpc>
              <a:spcBef>
                <a:spcPts val="667"/>
              </a:spcBef>
              <a:defRPr/>
            </a:lvl2pPr>
            <a:lvl3pPr>
              <a:lnSpc>
                <a:spcPct val="100000"/>
              </a:lnSpc>
              <a:spcBef>
                <a:spcPts val="667"/>
              </a:spcBef>
              <a:defRPr/>
            </a:lvl3pPr>
            <a:lvl4pPr>
              <a:lnSpc>
                <a:spcPct val="100000"/>
              </a:lnSpc>
              <a:spcBef>
                <a:spcPts val="667"/>
              </a:spcBef>
              <a:defRPr/>
            </a:lvl4pPr>
            <a:lvl5pPr>
              <a:lnSpc>
                <a:spcPct val="100000"/>
              </a:lnSpc>
              <a:spcBef>
                <a:spcPts val="667"/>
              </a:spcBef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2D2478B-95ED-8C30-DFCD-7F2B2149046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8467"/>
            <a:ext cx="12192000" cy="12192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B3C9C53-CD0C-96BE-155C-040445E15E8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89099" t="37755"/>
          <a:stretch/>
        </p:blipFill>
        <p:spPr>
          <a:xfrm>
            <a:off x="10862963" y="6093427"/>
            <a:ext cx="1329037" cy="764573"/>
          </a:xfrm>
          <a:prstGeom prst="rect">
            <a:avLst/>
          </a:prstGeom>
        </p:spPr>
      </p:pic>
      <p:sp>
        <p:nvSpPr>
          <p:cNvPr id="4" name="No_Classification">
            <a:extLst>
              <a:ext uri="{FF2B5EF4-FFF2-40B4-BE49-F238E27FC236}">
                <a16:creationId xmlns:a16="http://schemas.microsoft.com/office/drawing/2014/main" id="{3D3722D7-CA55-A611-7AF6-DE19BE416BA6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619083" y="6700689"/>
            <a:ext cx="662263" cy="456365"/>
          </a:xfrm>
          <a:prstGeom prst="rect">
            <a:avLst/>
          </a:prstGeom>
          <a:noFill/>
        </p:spPr>
        <p:txBody>
          <a:bodyPr vert="horz" lIns="47921" tIns="23876" rIns="47921" bIns="62315" rtlCol="0">
            <a:spAutoFit/>
          </a:bodyPr>
          <a:lstStyle/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98857352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3B590CC-A3DB-4186-CEA7-C0B0E49BB9C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4588E09-639D-C953-EF61-FDD8B0FE40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6721" y="2973484"/>
            <a:ext cx="4851399" cy="1325033"/>
          </a:xfrm>
        </p:spPr>
        <p:txBody>
          <a:bodyPr>
            <a:normAutofit/>
          </a:bodyPr>
          <a:lstStyle>
            <a:lvl1pPr>
              <a:defRPr sz="4800"/>
            </a:lvl1pPr>
          </a:lstStyle>
          <a:p>
            <a:r>
              <a:rPr lang="en-GB"/>
              <a:t>Section </a:t>
            </a:r>
            <a:br>
              <a:rPr lang="en-GB"/>
            </a:br>
            <a:r>
              <a:rPr lang="en-GB"/>
              <a:t>break title</a:t>
            </a:r>
            <a:endParaRPr lang="en-US"/>
          </a:p>
        </p:txBody>
      </p:sp>
      <p:sp>
        <p:nvSpPr>
          <p:cNvPr id="3" name="No_Classification">
            <a:extLst>
              <a:ext uri="{FF2B5EF4-FFF2-40B4-BE49-F238E27FC236}">
                <a16:creationId xmlns:a16="http://schemas.microsoft.com/office/drawing/2014/main" id="{F68AE4C2-E670-4754-AB14-7F7969428648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619083" y="6700690"/>
            <a:ext cx="662263" cy="579475"/>
          </a:xfrm>
          <a:prstGeom prst="rect">
            <a:avLst/>
          </a:prstGeom>
          <a:noFill/>
        </p:spPr>
        <p:txBody>
          <a:bodyPr vert="horz" lIns="47921" tIns="23876" rIns="47921" bIns="62315" rtlCol="0">
            <a:spAutoFit/>
          </a:bodyPr>
          <a:lstStyle/>
          <a:p>
            <a:endParaRPr lang="en-US" sz="3200"/>
          </a:p>
        </p:txBody>
      </p:sp>
    </p:spTree>
    <p:extLst>
      <p:ext uri="{BB962C8B-B14F-4D97-AF65-F5344CB8AC3E}">
        <p14:creationId xmlns:p14="http://schemas.microsoft.com/office/powerpoint/2010/main" val="2695927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Content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784CF-D377-C948-E34F-63EB1F794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736" y="1047752"/>
            <a:ext cx="11156091" cy="764573"/>
          </a:xfrm>
        </p:spPr>
        <p:txBody>
          <a:bodyPr>
            <a:normAutofit/>
          </a:bodyPr>
          <a:lstStyle>
            <a:lvl1pPr>
              <a:defRPr sz="3733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2D2478B-95ED-8C30-DFCD-7F2B2149046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8467"/>
            <a:ext cx="12192000" cy="1219200"/>
          </a:xfrm>
          <a:prstGeom prst="rect">
            <a:avLst/>
          </a:prstGeom>
        </p:spPr>
      </p:pic>
      <p:sp>
        <p:nvSpPr>
          <p:cNvPr id="9" name="Text Placeholder 14">
            <a:extLst>
              <a:ext uri="{FF2B5EF4-FFF2-40B4-BE49-F238E27FC236}">
                <a16:creationId xmlns:a16="http://schemas.microsoft.com/office/drawing/2014/main" id="{BE1F5D84-93C0-C20E-45B1-75D343F91A3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5736" y="1839341"/>
            <a:ext cx="11156091" cy="549092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lnSpc>
                <a:spcPct val="110000"/>
              </a:lnSpc>
              <a:buNone/>
              <a:defRPr sz="1867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/>
              <a:t>Sub text style – if not, move below text up</a:t>
            </a:r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B3C9C53-CD0C-96BE-155C-040445E15E8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89099" t="37755"/>
          <a:stretch/>
        </p:blipFill>
        <p:spPr>
          <a:xfrm>
            <a:off x="10862963" y="6093427"/>
            <a:ext cx="1329037" cy="764573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B131832-43C7-A6C2-D87B-55E5DF8FAF1C}"/>
              </a:ext>
            </a:extLst>
          </p:cNvPr>
          <p:cNvSpPr>
            <a:spLocks noGrp="1"/>
          </p:cNvSpPr>
          <p:nvPr>
            <p:ph sz="half" idx="11"/>
          </p:nvPr>
        </p:nvSpPr>
        <p:spPr>
          <a:xfrm>
            <a:off x="475735" y="2475774"/>
            <a:ext cx="11156091" cy="402056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3" name="Client_Confidential">
            <a:extLst>
              <a:ext uri="{FF2B5EF4-FFF2-40B4-BE49-F238E27FC236}">
                <a16:creationId xmlns:a16="http://schemas.microsoft.com/office/drawing/2014/main" id="{C6FFAC50-7087-41F7-98B3-6414D46F3271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825501" y="8932673"/>
            <a:ext cx="883073" cy="224912"/>
          </a:xfrm>
          <a:prstGeom prst="rect">
            <a:avLst/>
          </a:prstGeom>
          <a:solidFill>
            <a:srgbClr val="FFFFFF">
              <a:alpha val="70000"/>
            </a:srgbClr>
          </a:solidFill>
        </p:spPr>
        <p:txBody>
          <a:bodyPr vert="horz" lIns="62315" tIns="33528" rIns="62315" bIns="81449" rtlCol="0">
            <a:spAutoFit/>
          </a:bodyPr>
          <a:lstStyle/>
          <a:p>
            <a:pPr algn="l"/>
            <a:r>
              <a:rPr lang="en-US" sz="707">
                <a:solidFill>
                  <a:srgbClr val="00358E"/>
                </a:solidFill>
                <a:latin typeface="Calibri" panose="020F0502020204030204" pitchFamily="34" charset="0"/>
              </a:rPr>
              <a:t>Client Confidential</a:t>
            </a:r>
          </a:p>
        </p:txBody>
      </p:sp>
    </p:spTree>
    <p:extLst>
      <p:ext uri="{BB962C8B-B14F-4D97-AF65-F5344CB8AC3E}">
        <p14:creationId xmlns:p14="http://schemas.microsoft.com/office/powerpoint/2010/main" val="3908614377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ld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3B590CC-A3DB-4186-CEA7-C0B0E49BB9C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596AEFF5-B890-D1B7-8893-872F599A45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737" y="1518013"/>
            <a:ext cx="8563761" cy="764573"/>
          </a:xfrm>
        </p:spPr>
        <p:txBody>
          <a:bodyPr>
            <a:normAutofit/>
          </a:bodyPr>
          <a:lstStyle>
            <a:lvl1pPr>
              <a:defRPr sz="3733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B0CFF5BF-6669-4A23-944D-611811A4054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5737" y="2320647"/>
            <a:ext cx="8563761" cy="3174460"/>
          </a:xfrm>
        </p:spPr>
        <p:txBody>
          <a:bodyPr/>
          <a:lstStyle>
            <a:lvl1pPr>
              <a:lnSpc>
                <a:spcPct val="100000"/>
              </a:lnSpc>
              <a:spcBef>
                <a:spcPts val="667"/>
              </a:spcBef>
              <a:defRPr>
                <a:solidFill>
                  <a:schemeClr val="bg1"/>
                </a:solidFill>
              </a:defRPr>
            </a:lvl1pPr>
            <a:lvl2pPr>
              <a:lnSpc>
                <a:spcPct val="100000"/>
              </a:lnSpc>
              <a:spcBef>
                <a:spcPts val="667"/>
              </a:spcBef>
              <a:defRPr>
                <a:solidFill>
                  <a:schemeClr val="bg1"/>
                </a:solidFill>
              </a:defRPr>
            </a:lvl2pPr>
            <a:lvl3pPr>
              <a:lnSpc>
                <a:spcPct val="100000"/>
              </a:lnSpc>
              <a:spcBef>
                <a:spcPts val="667"/>
              </a:spcBef>
              <a:defRPr>
                <a:solidFill>
                  <a:schemeClr val="bg1"/>
                </a:solidFill>
              </a:defRPr>
            </a:lvl3pPr>
            <a:lvl4pPr>
              <a:lnSpc>
                <a:spcPct val="100000"/>
              </a:lnSpc>
              <a:spcBef>
                <a:spcPts val="667"/>
              </a:spcBef>
              <a:defRPr>
                <a:solidFill>
                  <a:schemeClr val="bg1"/>
                </a:solidFill>
              </a:defRPr>
            </a:lvl4pPr>
            <a:lvl5pPr>
              <a:lnSpc>
                <a:spcPct val="100000"/>
              </a:lnSpc>
              <a:spcBef>
                <a:spcPts val="667"/>
              </a:spcBef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2" name="No_Classification">
            <a:extLst>
              <a:ext uri="{FF2B5EF4-FFF2-40B4-BE49-F238E27FC236}">
                <a16:creationId xmlns:a16="http://schemas.microsoft.com/office/drawing/2014/main" id="{D207F123-80DB-4A64-BA7D-97DF27DC0611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619083" y="6700690"/>
            <a:ext cx="662263" cy="579475"/>
          </a:xfrm>
          <a:prstGeom prst="rect">
            <a:avLst/>
          </a:prstGeom>
          <a:noFill/>
        </p:spPr>
        <p:txBody>
          <a:bodyPr vert="horz" lIns="47921" tIns="23876" rIns="47921" bIns="62315" rtlCol="0">
            <a:spAutoFit/>
          </a:bodyPr>
          <a:lstStyle/>
          <a:p>
            <a:endParaRPr lang="en-US" sz="3200"/>
          </a:p>
        </p:txBody>
      </p:sp>
    </p:spTree>
    <p:extLst>
      <p:ext uri="{BB962C8B-B14F-4D97-AF65-F5344CB8AC3E}">
        <p14:creationId xmlns:p14="http://schemas.microsoft.com/office/powerpoint/2010/main" val="1882836454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Content with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784CF-D377-C948-E34F-63EB1F794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736" y="1047752"/>
            <a:ext cx="11156091" cy="764573"/>
          </a:xfrm>
        </p:spPr>
        <p:txBody>
          <a:bodyPr>
            <a:normAutofit/>
          </a:bodyPr>
          <a:lstStyle>
            <a:lvl1pPr>
              <a:defRPr sz="3733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7D2305-3966-F13A-0171-A5F1441B5F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5736" y="2481837"/>
            <a:ext cx="11156091" cy="4020564"/>
          </a:xfrm>
        </p:spPr>
        <p:txBody>
          <a:bodyPr/>
          <a:lstStyle>
            <a:lvl1pPr>
              <a:lnSpc>
                <a:spcPct val="100000"/>
              </a:lnSpc>
              <a:spcBef>
                <a:spcPts val="667"/>
              </a:spcBef>
              <a:defRPr/>
            </a:lvl1pPr>
            <a:lvl2pPr>
              <a:lnSpc>
                <a:spcPct val="100000"/>
              </a:lnSpc>
              <a:spcBef>
                <a:spcPts val="667"/>
              </a:spcBef>
              <a:defRPr/>
            </a:lvl2pPr>
            <a:lvl3pPr>
              <a:lnSpc>
                <a:spcPct val="100000"/>
              </a:lnSpc>
              <a:spcBef>
                <a:spcPts val="667"/>
              </a:spcBef>
              <a:defRPr/>
            </a:lvl3pPr>
            <a:lvl4pPr>
              <a:lnSpc>
                <a:spcPct val="100000"/>
              </a:lnSpc>
              <a:spcBef>
                <a:spcPts val="667"/>
              </a:spcBef>
              <a:defRPr/>
            </a:lvl4pPr>
            <a:lvl5pPr>
              <a:lnSpc>
                <a:spcPct val="100000"/>
              </a:lnSpc>
              <a:spcBef>
                <a:spcPts val="667"/>
              </a:spcBef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2D2478B-95ED-8C30-DFCD-7F2B2149046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8467"/>
            <a:ext cx="12192000" cy="1219200"/>
          </a:xfrm>
          <a:prstGeom prst="rect">
            <a:avLst/>
          </a:prstGeom>
        </p:spPr>
      </p:pic>
      <p:sp>
        <p:nvSpPr>
          <p:cNvPr id="9" name="Text Placeholder 14">
            <a:extLst>
              <a:ext uri="{FF2B5EF4-FFF2-40B4-BE49-F238E27FC236}">
                <a16:creationId xmlns:a16="http://schemas.microsoft.com/office/drawing/2014/main" id="{BE1F5D84-93C0-C20E-45B1-75D343F91A3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5736" y="1839341"/>
            <a:ext cx="11156091" cy="549092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lnSpc>
                <a:spcPct val="110000"/>
              </a:lnSpc>
              <a:spcBef>
                <a:spcPts val="667"/>
              </a:spcBef>
              <a:buNone/>
              <a:defRPr sz="1867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/>
              <a:t>Subheading option</a:t>
            </a:r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B3C9C53-CD0C-96BE-155C-040445E15E8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89099" t="37755"/>
          <a:stretch/>
        </p:blipFill>
        <p:spPr>
          <a:xfrm>
            <a:off x="10862963" y="6093427"/>
            <a:ext cx="1329037" cy="764573"/>
          </a:xfrm>
          <a:prstGeom prst="rect">
            <a:avLst/>
          </a:prstGeom>
        </p:spPr>
      </p:pic>
      <p:sp>
        <p:nvSpPr>
          <p:cNvPr id="4" name="No_Classification">
            <a:extLst>
              <a:ext uri="{FF2B5EF4-FFF2-40B4-BE49-F238E27FC236}">
                <a16:creationId xmlns:a16="http://schemas.microsoft.com/office/drawing/2014/main" id="{251F6C1F-9BEA-4FE3-88C0-EDB7B5EC01D8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619083" y="6700690"/>
            <a:ext cx="662263" cy="579475"/>
          </a:xfrm>
          <a:prstGeom prst="rect">
            <a:avLst/>
          </a:prstGeom>
          <a:noFill/>
        </p:spPr>
        <p:txBody>
          <a:bodyPr vert="horz" lIns="47921" tIns="23876" rIns="47921" bIns="62315" rtlCol="0">
            <a:spAutoFit/>
          </a:bodyPr>
          <a:lstStyle/>
          <a:p>
            <a:endParaRPr lang="en-US" sz="3200"/>
          </a:p>
        </p:txBody>
      </p:sp>
    </p:spTree>
    <p:extLst>
      <p:ext uri="{BB962C8B-B14F-4D97-AF65-F5344CB8AC3E}">
        <p14:creationId xmlns:p14="http://schemas.microsoft.com/office/powerpoint/2010/main" val="2099549135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with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784CF-D377-C948-E34F-63EB1F794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736" y="1047752"/>
            <a:ext cx="11156089" cy="764573"/>
          </a:xfrm>
        </p:spPr>
        <p:txBody>
          <a:bodyPr>
            <a:normAutofit/>
          </a:bodyPr>
          <a:lstStyle>
            <a:lvl1pPr>
              <a:defRPr sz="3733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7D2305-3966-F13A-0171-A5F1441B5F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5736" y="2475774"/>
            <a:ext cx="5518665" cy="4020564"/>
          </a:xfrm>
        </p:spPr>
        <p:txBody>
          <a:bodyPr/>
          <a:lstStyle>
            <a:lvl1pPr>
              <a:spcBef>
                <a:spcPts val="667"/>
              </a:spcBef>
              <a:defRPr/>
            </a:lvl1pPr>
            <a:lvl2pPr>
              <a:spcBef>
                <a:spcPts val="667"/>
              </a:spcBef>
              <a:defRPr/>
            </a:lvl2pPr>
            <a:lvl3pPr>
              <a:spcBef>
                <a:spcPts val="667"/>
              </a:spcBef>
              <a:defRPr/>
            </a:lvl3pPr>
            <a:lvl4pPr>
              <a:spcBef>
                <a:spcPts val="667"/>
              </a:spcBef>
              <a:defRPr/>
            </a:lvl4pPr>
            <a:lvl5pPr>
              <a:spcBef>
                <a:spcPts val="667"/>
              </a:spcBef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138D6CF-AB5B-02F8-2A9C-29379FF84C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97600" y="2475774"/>
            <a:ext cx="5434224" cy="4020564"/>
          </a:xfrm>
        </p:spPr>
        <p:txBody>
          <a:bodyPr/>
          <a:lstStyle>
            <a:lvl1pPr>
              <a:spcBef>
                <a:spcPts val="667"/>
              </a:spcBef>
              <a:defRPr/>
            </a:lvl1pPr>
            <a:lvl2pPr>
              <a:spcBef>
                <a:spcPts val="667"/>
              </a:spcBef>
              <a:defRPr/>
            </a:lvl2pPr>
            <a:lvl3pPr>
              <a:spcBef>
                <a:spcPts val="667"/>
              </a:spcBef>
              <a:defRPr/>
            </a:lvl3pPr>
            <a:lvl4pPr>
              <a:spcBef>
                <a:spcPts val="667"/>
              </a:spcBef>
              <a:defRPr/>
            </a:lvl4pPr>
            <a:lvl5pPr>
              <a:spcBef>
                <a:spcPts val="667"/>
              </a:spcBef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8" name="Text Placeholder 14">
            <a:extLst>
              <a:ext uri="{FF2B5EF4-FFF2-40B4-BE49-F238E27FC236}">
                <a16:creationId xmlns:a16="http://schemas.microsoft.com/office/drawing/2014/main" id="{64E78D48-6970-57EA-393A-033421C8B8D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5736" y="1839341"/>
            <a:ext cx="11156091" cy="549091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lnSpc>
                <a:spcPct val="110000"/>
              </a:lnSpc>
              <a:spcBef>
                <a:spcPts val="667"/>
              </a:spcBef>
              <a:buNone/>
              <a:defRPr sz="1867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/>
              <a:t>Subheading option</a:t>
            </a:r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80F2959-F9F3-793E-8135-5BEE1183B2E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8467"/>
            <a:ext cx="12192000" cy="12192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4FBC5CC-8C3B-3517-BDA0-56C5F0DCE55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89099" t="37755"/>
          <a:stretch/>
        </p:blipFill>
        <p:spPr>
          <a:xfrm>
            <a:off x="10862963" y="6093427"/>
            <a:ext cx="1329037" cy="764573"/>
          </a:xfrm>
          <a:prstGeom prst="rect">
            <a:avLst/>
          </a:prstGeom>
        </p:spPr>
      </p:pic>
      <p:sp>
        <p:nvSpPr>
          <p:cNvPr id="5" name="No_Classification">
            <a:extLst>
              <a:ext uri="{FF2B5EF4-FFF2-40B4-BE49-F238E27FC236}">
                <a16:creationId xmlns:a16="http://schemas.microsoft.com/office/drawing/2014/main" id="{BCAFBED8-E9DA-49E7-B227-45B2EB187FC8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619083" y="6700690"/>
            <a:ext cx="662263" cy="579475"/>
          </a:xfrm>
          <a:prstGeom prst="rect">
            <a:avLst/>
          </a:prstGeom>
          <a:noFill/>
        </p:spPr>
        <p:txBody>
          <a:bodyPr vert="horz" lIns="47921" tIns="23876" rIns="47921" bIns="62315" rtlCol="0">
            <a:spAutoFit/>
          </a:bodyPr>
          <a:lstStyle/>
          <a:p>
            <a:endParaRPr lang="en-US" sz="3200"/>
          </a:p>
        </p:txBody>
      </p:sp>
    </p:spTree>
    <p:extLst>
      <p:ext uri="{BB962C8B-B14F-4D97-AF65-F5344CB8AC3E}">
        <p14:creationId xmlns:p14="http://schemas.microsoft.com/office/powerpoint/2010/main" val="3001620579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784CF-D377-C948-E34F-63EB1F794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736" y="1047752"/>
            <a:ext cx="11156089" cy="764573"/>
          </a:xfrm>
        </p:spPr>
        <p:txBody>
          <a:bodyPr>
            <a:normAutofit/>
          </a:bodyPr>
          <a:lstStyle>
            <a:lvl1pPr>
              <a:defRPr sz="3733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7D2305-3966-F13A-0171-A5F1441B5F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5736" y="1850386"/>
            <a:ext cx="5518665" cy="4020564"/>
          </a:xfrm>
        </p:spPr>
        <p:txBody>
          <a:bodyPr/>
          <a:lstStyle>
            <a:lvl1pPr>
              <a:spcBef>
                <a:spcPts val="667"/>
              </a:spcBef>
              <a:defRPr/>
            </a:lvl1pPr>
            <a:lvl2pPr>
              <a:spcBef>
                <a:spcPts val="667"/>
              </a:spcBef>
              <a:defRPr/>
            </a:lvl2pPr>
            <a:lvl3pPr>
              <a:spcBef>
                <a:spcPts val="667"/>
              </a:spcBef>
              <a:defRPr/>
            </a:lvl3pPr>
            <a:lvl4pPr>
              <a:spcBef>
                <a:spcPts val="667"/>
              </a:spcBef>
              <a:defRPr/>
            </a:lvl4pPr>
            <a:lvl5pPr>
              <a:spcBef>
                <a:spcPts val="667"/>
              </a:spcBef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138D6CF-AB5B-02F8-2A9C-29379FF84C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97600" y="1850386"/>
            <a:ext cx="5434224" cy="4020564"/>
          </a:xfrm>
        </p:spPr>
        <p:txBody>
          <a:bodyPr/>
          <a:lstStyle>
            <a:lvl1pPr>
              <a:spcBef>
                <a:spcPts val="667"/>
              </a:spcBef>
              <a:defRPr/>
            </a:lvl1pPr>
            <a:lvl2pPr>
              <a:spcBef>
                <a:spcPts val="667"/>
              </a:spcBef>
              <a:defRPr/>
            </a:lvl2pPr>
            <a:lvl3pPr>
              <a:spcBef>
                <a:spcPts val="667"/>
              </a:spcBef>
              <a:defRPr/>
            </a:lvl3pPr>
            <a:lvl4pPr>
              <a:spcBef>
                <a:spcPts val="667"/>
              </a:spcBef>
              <a:defRPr/>
            </a:lvl4pPr>
            <a:lvl5pPr>
              <a:spcBef>
                <a:spcPts val="667"/>
              </a:spcBef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80F2959-F9F3-793E-8135-5BEE1183B2E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8467"/>
            <a:ext cx="12192000" cy="12192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4FBC5CC-8C3B-3517-BDA0-56C5F0DCE55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89099" t="37755"/>
          <a:stretch/>
        </p:blipFill>
        <p:spPr>
          <a:xfrm>
            <a:off x="10862963" y="6093427"/>
            <a:ext cx="1329037" cy="764573"/>
          </a:xfrm>
          <a:prstGeom prst="rect">
            <a:avLst/>
          </a:prstGeom>
        </p:spPr>
      </p:pic>
      <p:sp>
        <p:nvSpPr>
          <p:cNvPr id="5" name="No_Classification">
            <a:extLst>
              <a:ext uri="{FF2B5EF4-FFF2-40B4-BE49-F238E27FC236}">
                <a16:creationId xmlns:a16="http://schemas.microsoft.com/office/drawing/2014/main" id="{F83FFE26-3E64-47F1-A604-6F9E5EED9ACA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619083" y="6700690"/>
            <a:ext cx="662263" cy="579475"/>
          </a:xfrm>
          <a:prstGeom prst="rect">
            <a:avLst/>
          </a:prstGeom>
          <a:noFill/>
        </p:spPr>
        <p:txBody>
          <a:bodyPr vert="horz" lIns="47921" tIns="23876" rIns="47921" bIns="62315" rtlCol="0">
            <a:spAutoFit/>
          </a:bodyPr>
          <a:lstStyle/>
          <a:p>
            <a:endParaRPr lang="en-US" sz="3200"/>
          </a:p>
        </p:txBody>
      </p:sp>
    </p:spTree>
    <p:extLst>
      <p:ext uri="{BB962C8B-B14F-4D97-AF65-F5344CB8AC3E}">
        <p14:creationId xmlns:p14="http://schemas.microsoft.com/office/powerpoint/2010/main" val="3334457023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3B590CC-A3DB-4186-CEA7-C0B0E49BB9C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4588E09-639D-C953-EF61-FDD8B0FE40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6721" y="2973484"/>
            <a:ext cx="4851399" cy="1325033"/>
          </a:xfrm>
        </p:spPr>
        <p:txBody>
          <a:bodyPr>
            <a:normAutofit/>
          </a:bodyPr>
          <a:lstStyle>
            <a:lvl1pPr>
              <a:defRPr sz="4800"/>
            </a:lvl1pPr>
          </a:lstStyle>
          <a:p>
            <a:r>
              <a:rPr lang="en-GB"/>
              <a:t>Section </a:t>
            </a:r>
            <a:br>
              <a:rPr lang="en-GB"/>
            </a:br>
            <a:r>
              <a:rPr lang="en-GB"/>
              <a:t>break title</a:t>
            </a:r>
            <a:endParaRPr lang="en-US"/>
          </a:p>
        </p:txBody>
      </p:sp>
      <p:sp>
        <p:nvSpPr>
          <p:cNvPr id="3" name="No_Classification">
            <a:extLst>
              <a:ext uri="{FF2B5EF4-FFF2-40B4-BE49-F238E27FC236}">
                <a16:creationId xmlns:a16="http://schemas.microsoft.com/office/drawing/2014/main" id="{37D1568B-B5CF-4D77-B837-9C6DC53B8525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619083" y="6700690"/>
            <a:ext cx="662263" cy="579475"/>
          </a:xfrm>
          <a:prstGeom prst="rect">
            <a:avLst/>
          </a:prstGeom>
          <a:noFill/>
        </p:spPr>
        <p:txBody>
          <a:bodyPr vert="horz" lIns="47921" tIns="23876" rIns="47921" bIns="62315" rtlCol="0">
            <a:spAutoFit/>
          </a:bodyPr>
          <a:lstStyle/>
          <a:p>
            <a:endParaRPr lang="en-US" sz="3200"/>
          </a:p>
        </p:txBody>
      </p:sp>
    </p:spTree>
    <p:extLst>
      <p:ext uri="{BB962C8B-B14F-4D97-AF65-F5344CB8AC3E}">
        <p14:creationId xmlns:p14="http://schemas.microsoft.com/office/powerpoint/2010/main" val="269592782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784CF-D377-C948-E34F-63EB1F794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736" y="1047752"/>
            <a:ext cx="11156091" cy="764573"/>
          </a:xfrm>
        </p:spPr>
        <p:txBody>
          <a:bodyPr>
            <a:normAutofit/>
          </a:bodyPr>
          <a:lstStyle>
            <a:lvl1pPr>
              <a:defRPr sz="3733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2D2478B-95ED-8C30-DFCD-7F2B2149046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8467"/>
            <a:ext cx="12192000" cy="12192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B3C9C53-CD0C-96BE-155C-040445E15E8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89099" t="37755"/>
          <a:stretch/>
        </p:blipFill>
        <p:spPr>
          <a:xfrm>
            <a:off x="10862963" y="6093427"/>
            <a:ext cx="1329037" cy="764573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B131832-43C7-A6C2-D87B-55E5DF8FAF1C}"/>
              </a:ext>
            </a:extLst>
          </p:cNvPr>
          <p:cNvSpPr>
            <a:spLocks noGrp="1"/>
          </p:cNvSpPr>
          <p:nvPr>
            <p:ph sz="half" idx="11"/>
          </p:nvPr>
        </p:nvSpPr>
        <p:spPr>
          <a:xfrm>
            <a:off x="475735" y="1839341"/>
            <a:ext cx="11156091" cy="402056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3" name="No_Classification">
            <a:extLst>
              <a:ext uri="{FF2B5EF4-FFF2-40B4-BE49-F238E27FC236}">
                <a16:creationId xmlns:a16="http://schemas.microsoft.com/office/drawing/2014/main" id="{1AB02808-4D00-4077-81C4-BFD1DE217A1E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619083" y="6700690"/>
            <a:ext cx="662263" cy="579475"/>
          </a:xfrm>
          <a:prstGeom prst="rect">
            <a:avLst/>
          </a:prstGeom>
          <a:noFill/>
        </p:spPr>
        <p:txBody>
          <a:bodyPr vert="horz" lIns="47921" tIns="23876" rIns="47921" bIns="62315" rtlCol="0">
            <a:spAutoFit/>
          </a:bodyPr>
          <a:lstStyle/>
          <a:p>
            <a:endParaRPr lang="en-US" sz="3200"/>
          </a:p>
        </p:txBody>
      </p:sp>
    </p:spTree>
    <p:extLst>
      <p:ext uri="{BB962C8B-B14F-4D97-AF65-F5344CB8AC3E}">
        <p14:creationId xmlns:p14="http://schemas.microsoft.com/office/powerpoint/2010/main" val="2099549135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Content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784CF-D377-C948-E34F-63EB1F794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736" y="1047752"/>
            <a:ext cx="11156091" cy="764573"/>
          </a:xfrm>
        </p:spPr>
        <p:txBody>
          <a:bodyPr>
            <a:normAutofit/>
          </a:bodyPr>
          <a:lstStyle>
            <a:lvl1pPr>
              <a:defRPr sz="3733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2D2478B-95ED-8C30-DFCD-7F2B2149046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8467"/>
            <a:ext cx="12192000" cy="1219200"/>
          </a:xfrm>
          <a:prstGeom prst="rect">
            <a:avLst/>
          </a:prstGeom>
        </p:spPr>
      </p:pic>
      <p:sp>
        <p:nvSpPr>
          <p:cNvPr id="9" name="Text Placeholder 14">
            <a:extLst>
              <a:ext uri="{FF2B5EF4-FFF2-40B4-BE49-F238E27FC236}">
                <a16:creationId xmlns:a16="http://schemas.microsoft.com/office/drawing/2014/main" id="{BE1F5D84-93C0-C20E-45B1-75D343F91A3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5736" y="1839341"/>
            <a:ext cx="11156091" cy="549092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lnSpc>
                <a:spcPct val="110000"/>
              </a:lnSpc>
              <a:buNone/>
              <a:defRPr sz="1867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/>
              <a:t>Sub text style – if not, move below text up</a:t>
            </a:r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B3C9C53-CD0C-96BE-155C-040445E15E8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89099" t="37755"/>
          <a:stretch/>
        </p:blipFill>
        <p:spPr>
          <a:xfrm>
            <a:off x="10862963" y="6093427"/>
            <a:ext cx="1329037" cy="764573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B131832-43C7-A6C2-D87B-55E5DF8FAF1C}"/>
              </a:ext>
            </a:extLst>
          </p:cNvPr>
          <p:cNvSpPr>
            <a:spLocks noGrp="1"/>
          </p:cNvSpPr>
          <p:nvPr>
            <p:ph sz="half" idx="11"/>
          </p:nvPr>
        </p:nvSpPr>
        <p:spPr>
          <a:xfrm>
            <a:off x="475735" y="2475774"/>
            <a:ext cx="11156091" cy="402056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3" name="No_Classification">
            <a:extLst>
              <a:ext uri="{FF2B5EF4-FFF2-40B4-BE49-F238E27FC236}">
                <a16:creationId xmlns:a16="http://schemas.microsoft.com/office/drawing/2014/main" id="{FD80FE07-1E4A-4899-82A7-B27EE9D90A57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619083" y="6700690"/>
            <a:ext cx="662263" cy="579475"/>
          </a:xfrm>
          <a:prstGeom prst="rect">
            <a:avLst/>
          </a:prstGeom>
          <a:noFill/>
        </p:spPr>
        <p:txBody>
          <a:bodyPr vert="horz" lIns="47921" tIns="23876" rIns="47921" bIns="62315" rtlCol="0">
            <a:spAutoFit/>
          </a:bodyPr>
          <a:lstStyle/>
          <a:p>
            <a:endParaRPr lang="en-US" sz="3200"/>
          </a:p>
        </p:txBody>
      </p:sp>
    </p:spTree>
    <p:extLst>
      <p:ext uri="{BB962C8B-B14F-4D97-AF65-F5344CB8AC3E}">
        <p14:creationId xmlns:p14="http://schemas.microsoft.com/office/powerpoint/2010/main" val="3908614377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784CF-D377-C948-E34F-63EB1F794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736" y="1047752"/>
            <a:ext cx="11156089" cy="764573"/>
          </a:xfrm>
        </p:spPr>
        <p:txBody>
          <a:bodyPr>
            <a:normAutofit/>
          </a:bodyPr>
          <a:lstStyle>
            <a:lvl1pPr>
              <a:defRPr sz="3733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7D2305-3966-F13A-0171-A5F1441B5F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5736" y="1839342"/>
            <a:ext cx="5518665" cy="402056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138D6CF-AB5B-02F8-2A9C-29379FF84C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97600" y="1839342"/>
            <a:ext cx="5434224" cy="402056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80F2959-F9F3-793E-8135-5BEE1183B2E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8467"/>
            <a:ext cx="12192000" cy="12192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4FBC5CC-8C3B-3517-BDA0-56C5F0DCE55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89099" t="37755"/>
          <a:stretch/>
        </p:blipFill>
        <p:spPr>
          <a:xfrm>
            <a:off x="10862963" y="6093427"/>
            <a:ext cx="1329037" cy="764573"/>
          </a:xfrm>
          <a:prstGeom prst="rect">
            <a:avLst/>
          </a:prstGeom>
        </p:spPr>
      </p:pic>
      <p:sp>
        <p:nvSpPr>
          <p:cNvPr id="5" name="No_Classification">
            <a:extLst>
              <a:ext uri="{FF2B5EF4-FFF2-40B4-BE49-F238E27FC236}">
                <a16:creationId xmlns:a16="http://schemas.microsoft.com/office/drawing/2014/main" id="{6E9CD8FD-AF95-4CCF-842A-2AA9A73A86D3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619083" y="6700690"/>
            <a:ext cx="662263" cy="579475"/>
          </a:xfrm>
          <a:prstGeom prst="rect">
            <a:avLst/>
          </a:prstGeom>
          <a:noFill/>
        </p:spPr>
        <p:txBody>
          <a:bodyPr vert="horz" lIns="47921" tIns="23876" rIns="47921" bIns="62315" rtlCol="0">
            <a:spAutoFit/>
          </a:bodyPr>
          <a:lstStyle/>
          <a:p>
            <a:endParaRPr lang="en-US" sz="3200"/>
          </a:p>
        </p:txBody>
      </p:sp>
    </p:spTree>
    <p:extLst>
      <p:ext uri="{BB962C8B-B14F-4D97-AF65-F5344CB8AC3E}">
        <p14:creationId xmlns:p14="http://schemas.microsoft.com/office/powerpoint/2010/main" val="3001620579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784CF-D377-C948-E34F-63EB1F794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736" y="1047752"/>
            <a:ext cx="11156089" cy="764573"/>
          </a:xfrm>
        </p:spPr>
        <p:txBody>
          <a:bodyPr>
            <a:normAutofit/>
          </a:bodyPr>
          <a:lstStyle>
            <a:lvl1pPr>
              <a:defRPr sz="3733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7D2305-3966-F13A-0171-A5F1441B5F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5736" y="2475774"/>
            <a:ext cx="5518665" cy="402056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138D6CF-AB5B-02F8-2A9C-29379FF84C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97600" y="2475774"/>
            <a:ext cx="5434224" cy="402056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8" name="Text Placeholder 14">
            <a:extLst>
              <a:ext uri="{FF2B5EF4-FFF2-40B4-BE49-F238E27FC236}">
                <a16:creationId xmlns:a16="http://schemas.microsoft.com/office/drawing/2014/main" id="{64E78D48-6970-57EA-393A-033421C8B8D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5736" y="1839341"/>
            <a:ext cx="11156091" cy="549091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lnSpc>
                <a:spcPct val="110000"/>
              </a:lnSpc>
              <a:buNone/>
              <a:defRPr sz="1867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/>
              <a:t>Sub text style – if not, move below text up</a:t>
            </a:r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80F2959-F9F3-793E-8135-5BEE1183B2E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8467"/>
            <a:ext cx="12192000" cy="12192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4FBC5CC-8C3B-3517-BDA0-56C5F0DCE55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89099" t="37755"/>
          <a:stretch/>
        </p:blipFill>
        <p:spPr>
          <a:xfrm>
            <a:off x="10862963" y="6093427"/>
            <a:ext cx="1329037" cy="764573"/>
          </a:xfrm>
          <a:prstGeom prst="rect">
            <a:avLst/>
          </a:prstGeom>
        </p:spPr>
      </p:pic>
      <p:sp>
        <p:nvSpPr>
          <p:cNvPr id="5" name="No_Classification">
            <a:extLst>
              <a:ext uri="{FF2B5EF4-FFF2-40B4-BE49-F238E27FC236}">
                <a16:creationId xmlns:a16="http://schemas.microsoft.com/office/drawing/2014/main" id="{D828B64E-CC84-4740-B87A-EE116EBB1430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619083" y="6700690"/>
            <a:ext cx="662263" cy="579475"/>
          </a:xfrm>
          <a:prstGeom prst="rect">
            <a:avLst/>
          </a:prstGeom>
          <a:noFill/>
        </p:spPr>
        <p:txBody>
          <a:bodyPr vert="horz" lIns="47921" tIns="23876" rIns="47921" bIns="62315" rtlCol="0">
            <a:spAutoFit/>
          </a:bodyPr>
          <a:lstStyle/>
          <a:p>
            <a:endParaRPr lang="en-US" sz="3200"/>
          </a:p>
        </p:txBody>
      </p:sp>
    </p:spTree>
    <p:extLst>
      <p:ext uri="{BB962C8B-B14F-4D97-AF65-F5344CB8AC3E}">
        <p14:creationId xmlns:p14="http://schemas.microsoft.com/office/powerpoint/2010/main" val="2251313287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One Content with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784CF-D377-C948-E34F-63EB1F794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736" y="1047752"/>
            <a:ext cx="11156091" cy="764573"/>
          </a:xfrm>
        </p:spPr>
        <p:txBody>
          <a:bodyPr>
            <a:normAutofit/>
          </a:bodyPr>
          <a:lstStyle>
            <a:lvl1pPr>
              <a:defRPr sz="3733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7D2305-3966-F13A-0171-A5F1441B5F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5736" y="2481837"/>
            <a:ext cx="11156091" cy="4020564"/>
          </a:xfrm>
        </p:spPr>
        <p:txBody>
          <a:bodyPr/>
          <a:lstStyle>
            <a:lvl1pPr>
              <a:lnSpc>
                <a:spcPct val="100000"/>
              </a:lnSpc>
              <a:spcBef>
                <a:spcPts val="667"/>
              </a:spcBef>
              <a:defRPr/>
            </a:lvl1pPr>
            <a:lvl2pPr>
              <a:lnSpc>
                <a:spcPct val="100000"/>
              </a:lnSpc>
              <a:spcBef>
                <a:spcPts val="667"/>
              </a:spcBef>
              <a:defRPr/>
            </a:lvl2pPr>
            <a:lvl3pPr>
              <a:lnSpc>
                <a:spcPct val="100000"/>
              </a:lnSpc>
              <a:spcBef>
                <a:spcPts val="667"/>
              </a:spcBef>
              <a:defRPr/>
            </a:lvl3pPr>
            <a:lvl4pPr>
              <a:lnSpc>
                <a:spcPct val="100000"/>
              </a:lnSpc>
              <a:spcBef>
                <a:spcPts val="667"/>
              </a:spcBef>
              <a:defRPr/>
            </a:lvl4pPr>
            <a:lvl5pPr>
              <a:lnSpc>
                <a:spcPct val="100000"/>
              </a:lnSpc>
              <a:spcBef>
                <a:spcPts val="667"/>
              </a:spcBef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2D2478B-95ED-8C30-DFCD-7F2B2149046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8467"/>
            <a:ext cx="12192000" cy="1219200"/>
          </a:xfrm>
          <a:prstGeom prst="rect">
            <a:avLst/>
          </a:prstGeom>
        </p:spPr>
      </p:pic>
      <p:sp>
        <p:nvSpPr>
          <p:cNvPr id="9" name="Text Placeholder 14">
            <a:extLst>
              <a:ext uri="{FF2B5EF4-FFF2-40B4-BE49-F238E27FC236}">
                <a16:creationId xmlns:a16="http://schemas.microsoft.com/office/drawing/2014/main" id="{BE1F5D84-93C0-C20E-45B1-75D343F91A3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5736" y="1839341"/>
            <a:ext cx="11156091" cy="549092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lnSpc>
                <a:spcPct val="110000"/>
              </a:lnSpc>
              <a:spcBef>
                <a:spcPts val="667"/>
              </a:spcBef>
              <a:buNone/>
              <a:defRPr sz="1867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/>
              <a:t>Subheading option</a:t>
            </a:r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B3C9C53-CD0C-96BE-155C-040445E15E8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89099" t="37755"/>
          <a:stretch/>
        </p:blipFill>
        <p:spPr>
          <a:xfrm>
            <a:off x="10862963" y="6093427"/>
            <a:ext cx="1329037" cy="764573"/>
          </a:xfrm>
          <a:prstGeom prst="rect">
            <a:avLst/>
          </a:prstGeom>
        </p:spPr>
      </p:pic>
      <p:sp>
        <p:nvSpPr>
          <p:cNvPr id="4" name="No_Classification">
            <a:extLst>
              <a:ext uri="{FF2B5EF4-FFF2-40B4-BE49-F238E27FC236}">
                <a16:creationId xmlns:a16="http://schemas.microsoft.com/office/drawing/2014/main" id="{79AA4D95-0068-427C-924A-C73F6D430B21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619083" y="6700690"/>
            <a:ext cx="662263" cy="579475"/>
          </a:xfrm>
          <a:prstGeom prst="rect">
            <a:avLst/>
          </a:prstGeom>
          <a:noFill/>
        </p:spPr>
        <p:txBody>
          <a:bodyPr vert="horz" lIns="47921" tIns="23876" rIns="47921" bIns="62315" rtlCol="0">
            <a:spAutoFit/>
          </a:bodyPr>
          <a:lstStyle/>
          <a:p>
            <a:endParaRPr lang="en-US" sz="3200"/>
          </a:p>
        </p:txBody>
      </p:sp>
    </p:spTree>
    <p:extLst>
      <p:ext uri="{BB962C8B-B14F-4D97-AF65-F5344CB8AC3E}">
        <p14:creationId xmlns:p14="http://schemas.microsoft.com/office/powerpoint/2010/main" val="27655004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784CF-D377-C948-E34F-63EB1F794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736" y="1047752"/>
            <a:ext cx="11156089" cy="764573"/>
          </a:xfrm>
        </p:spPr>
        <p:txBody>
          <a:bodyPr>
            <a:normAutofit/>
          </a:bodyPr>
          <a:lstStyle>
            <a:lvl1pPr>
              <a:defRPr sz="3733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7D2305-3966-F13A-0171-A5F1441B5F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5736" y="1839342"/>
            <a:ext cx="5518665" cy="402056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138D6CF-AB5B-02F8-2A9C-29379FF84C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97600" y="1839342"/>
            <a:ext cx="5434224" cy="402056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80F2959-F9F3-793E-8135-5BEE1183B2E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8467"/>
            <a:ext cx="12192000" cy="12192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4FBC5CC-8C3B-3517-BDA0-56C5F0DCE55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89099" t="37755"/>
          <a:stretch/>
        </p:blipFill>
        <p:spPr>
          <a:xfrm>
            <a:off x="10862963" y="6093427"/>
            <a:ext cx="1329037" cy="764573"/>
          </a:xfrm>
          <a:prstGeom prst="rect">
            <a:avLst/>
          </a:prstGeom>
        </p:spPr>
      </p:pic>
      <p:sp>
        <p:nvSpPr>
          <p:cNvPr id="5" name="Client_Confidential">
            <a:extLst>
              <a:ext uri="{FF2B5EF4-FFF2-40B4-BE49-F238E27FC236}">
                <a16:creationId xmlns:a16="http://schemas.microsoft.com/office/drawing/2014/main" id="{635C7ED5-0098-4F27-B62F-084EC1B9088E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825501" y="8932673"/>
            <a:ext cx="883073" cy="224912"/>
          </a:xfrm>
          <a:prstGeom prst="rect">
            <a:avLst/>
          </a:prstGeom>
          <a:solidFill>
            <a:srgbClr val="FFFFFF">
              <a:alpha val="70000"/>
            </a:srgbClr>
          </a:solidFill>
        </p:spPr>
        <p:txBody>
          <a:bodyPr vert="horz" lIns="62315" tIns="33528" rIns="62315" bIns="81449" rtlCol="0">
            <a:spAutoFit/>
          </a:bodyPr>
          <a:lstStyle/>
          <a:p>
            <a:pPr algn="l"/>
            <a:r>
              <a:rPr lang="en-US" sz="707">
                <a:solidFill>
                  <a:srgbClr val="00358E"/>
                </a:solidFill>
                <a:latin typeface="Calibri" panose="020F0502020204030204" pitchFamily="34" charset="0"/>
              </a:rPr>
              <a:t>Client Confidential</a:t>
            </a:r>
          </a:p>
        </p:txBody>
      </p:sp>
    </p:spTree>
    <p:extLst>
      <p:ext uri="{BB962C8B-B14F-4D97-AF65-F5344CB8AC3E}">
        <p14:creationId xmlns:p14="http://schemas.microsoft.com/office/powerpoint/2010/main" val="3001620579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784CF-D377-C948-E34F-63EB1F794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736" y="1047752"/>
            <a:ext cx="11156091" cy="764573"/>
          </a:xfrm>
        </p:spPr>
        <p:txBody>
          <a:bodyPr>
            <a:normAutofit/>
          </a:bodyPr>
          <a:lstStyle>
            <a:lvl1pPr>
              <a:defRPr sz="3733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7D2305-3966-F13A-0171-A5F1441B5F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5736" y="1850386"/>
            <a:ext cx="11156091" cy="4020564"/>
          </a:xfrm>
        </p:spPr>
        <p:txBody>
          <a:bodyPr/>
          <a:lstStyle>
            <a:lvl1pPr>
              <a:lnSpc>
                <a:spcPct val="100000"/>
              </a:lnSpc>
              <a:spcBef>
                <a:spcPts val="667"/>
              </a:spcBef>
              <a:defRPr/>
            </a:lvl1pPr>
            <a:lvl2pPr>
              <a:lnSpc>
                <a:spcPct val="100000"/>
              </a:lnSpc>
              <a:spcBef>
                <a:spcPts val="667"/>
              </a:spcBef>
              <a:defRPr/>
            </a:lvl2pPr>
            <a:lvl3pPr>
              <a:lnSpc>
                <a:spcPct val="100000"/>
              </a:lnSpc>
              <a:spcBef>
                <a:spcPts val="667"/>
              </a:spcBef>
              <a:defRPr/>
            </a:lvl3pPr>
            <a:lvl4pPr>
              <a:lnSpc>
                <a:spcPct val="100000"/>
              </a:lnSpc>
              <a:spcBef>
                <a:spcPts val="667"/>
              </a:spcBef>
              <a:defRPr/>
            </a:lvl4pPr>
            <a:lvl5pPr>
              <a:lnSpc>
                <a:spcPct val="100000"/>
              </a:lnSpc>
              <a:spcBef>
                <a:spcPts val="667"/>
              </a:spcBef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2D2478B-95ED-8C30-DFCD-7F2B2149046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8467"/>
            <a:ext cx="12192000" cy="12192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B3C9C53-CD0C-96BE-155C-040445E15E8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89099" t="37755"/>
          <a:stretch/>
        </p:blipFill>
        <p:spPr>
          <a:xfrm>
            <a:off x="10862963" y="6093427"/>
            <a:ext cx="1329037" cy="764573"/>
          </a:xfrm>
          <a:prstGeom prst="rect">
            <a:avLst/>
          </a:prstGeom>
        </p:spPr>
      </p:pic>
      <p:sp>
        <p:nvSpPr>
          <p:cNvPr id="4" name="No_Classification">
            <a:extLst>
              <a:ext uri="{FF2B5EF4-FFF2-40B4-BE49-F238E27FC236}">
                <a16:creationId xmlns:a16="http://schemas.microsoft.com/office/drawing/2014/main" id="{1CFED849-1C92-4176-9FE3-DC89CD659CE5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619083" y="6700690"/>
            <a:ext cx="662263" cy="579475"/>
          </a:xfrm>
          <a:prstGeom prst="rect">
            <a:avLst/>
          </a:prstGeom>
          <a:noFill/>
        </p:spPr>
        <p:txBody>
          <a:bodyPr vert="horz" lIns="47921" tIns="23876" rIns="47921" bIns="62315" rtlCol="0">
            <a:spAutoFit/>
          </a:bodyPr>
          <a:lstStyle/>
          <a:p>
            <a:endParaRPr lang="en-US" sz="3200"/>
          </a:p>
        </p:txBody>
      </p:sp>
    </p:spTree>
    <p:extLst>
      <p:ext uri="{BB962C8B-B14F-4D97-AF65-F5344CB8AC3E}">
        <p14:creationId xmlns:p14="http://schemas.microsoft.com/office/powerpoint/2010/main" val="4278221846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3A496F0-0FAE-4F35-810B-566977448C4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FFCC8D9-CADD-6C99-7C03-2ACFB0E62E8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513385" y="3767295"/>
            <a:ext cx="5107459" cy="1468221"/>
          </a:xfrm>
        </p:spPr>
        <p:txBody>
          <a:bodyPr anchor="b">
            <a:normAutofit/>
          </a:bodyPr>
          <a:lstStyle>
            <a:lvl1pPr algn="l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</a:t>
            </a:r>
            <a:br>
              <a:rPr lang="en-GB"/>
            </a:br>
            <a:r>
              <a:rPr lang="en-GB"/>
              <a:t>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032C953-E597-D76E-8ED0-C382B0AB98E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513385" y="5362001"/>
            <a:ext cx="5107459" cy="635400"/>
          </a:xfrm>
        </p:spPr>
        <p:txBody>
          <a:bodyPr/>
          <a:lstStyle>
            <a:lvl1pPr marL="0" indent="0" algn="l">
              <a:buNone/>
              <a:defRPr sz="3200">
                <a:solidFill>
                  <a:schemeClr val="bg1"/>
                </a:solidFill>
              </a:defRPr>
            </a:lvl1pPr>
            <a:lvl2pPr marL="609570" indent="0" algn="ctr">
              <a:buNone/>
              <a:defRPr sz="2667"/>
            </a:lvl2pPr>
            <a:lvl3pPr marL="1219140" indent="0" algn="ctr">
              <a:buNone/>
              <a:defRPr sz="2400"/>
            </a:lvl3pPr>
            <a:lvl4pPr marL="1828709" indent="0" algn="ctr">
              <a:buNone/>
              <a:defRPr sz="2133"/>
            </a:lvl4pPr>
            <a:lvl5pPr marL="2438278" indent="0" algn="ctr">
              <a:buNone/>
              <a:defRPr sz="2133"/>
            </a:lvl5pPr>
            <a:lvl6pPr marL="3047848" indent="0" algn="ctr">
              <a:buNone/>
              <a:defRPr sz="2133"/>
            </a:lvl6pPr>
            <a:lvl7pPr marL="3657418" indent="0" algn="ctr">
              <a:buNone/>
              <a:defRPr sz="2133"/>
            </a:lvl7pPr>
            <a:lvl8pPr marL="4266987" indent="0" algn="ctr">
              <a:buNone/>
              <a:defRPr sz="2133"/>
            </a:lvl8pPr>
            <a:lvl9pPr marL="4876557" indent="0" algn="ctr">
              <a:buNone/>
              <a:defRPr sz="2133"/>
            </a:lvl9pPr>
          </a:lstStyle>
          <a:p>
            <a:r>
              <a:rPr lang="en-GB"/>
              <a:t>Details here</a:t>
            </a:r>
            <a:endParaRPr lang="en-US"/>
          </a:p>
        </p:txBody>
      </p:sp>
      <p:sp>
        <p:nvSpPr>
          <p:cNvPr id="4" name="No_Classification">
            <a:extLst>
              <a:ext uri="{FF2B5EF4-FFF2-40B4-BE49-F238E27FC236}">
                <a16:creationId xmlns:a16="http://schemas.microsoft.com/office/drawing/2014/main" id="{7F6EF059-FA9C-D006-9DB7-8A8392B9FE20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619084" y="6700691"/>
            <a:ext cx="662263" cy="579475"/>
          </a:xfrm>
          <a:prstGeom prst="rect">
            <a:avLst/>
          </a:prstGeom>
          <a:noFill/>
        </p:spPr>
        <p:txBody>
          <a:bodyPr vert="horz" lIns="47921" tIns="23876" rIns="47921" bIns="62315" rtlCol="0">
            <a:spAutoFit/>
          </a:bodyPr>
          <a:lstStyle/>
          <a:p>
            <a:endParaRPr lang="en-GB" sz="3200"/>
          </a:p>
        </p:txBody>
      </p:sp>
    </p:spTree>
    <p:extLst>
      <p:ext uri="{BB962C8B-B14F-4D97-AF65-F5344CB8AC3E}">
        <p14:creationId xmlns:p14="http://schemas.microsoft.com/office/powerpoint/2010/main" val="2460236411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3A496F0-0FAE-4F35-810B-566977448C4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FFCC8D9-CADD-6C99-7C03-2ACFB0E62E8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513384" y="3767294"/>
            <a:ext cx="5107459" cy="1468221"/>
          </a:xfrm>
        </p:spPr>
        <p:txBody>
          <a:bodyPr anchor="b">
            <a:normAutofit/>
          </a:bodyPr>
          <a:lstStyle>
            <a:lvl1pPr algn="l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</a:t>
            </a:r>
            <a:br>
              <a:rPr lang="en-GB"/>
            </a:br>
            <a:r>
              <a:rPr lang="en-GB"/>
              <a:t>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032C953-E597-D76E-8ED0-C382B0AB98E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513384" y="5362001"/>
            <a:ext cx="5107459" cy="635400"/>
          </a:xfrm>
        </p:spPr>
        <p:txBody>
          <a:bodyPr/>
          <a:lstStyle>
            <a:lvl1pPr marL="0" indent="0" algn="l">
              <a:buNone/>
              <a:defRPr sz="3200">
                <a:solidFill>
                  <a:schemeClr val="bg1"/>
                </a:solidFill>
              </a:defRPr>
            </a:lvl1pPr>
            <a:lvl2pPr marL="609585" indent="0" algn="ctr">
              <a:buNone/>
              <a:defRPr sz="2667"/>
            </a:lvl2pPr>
            <a:lvl3pPr marL="1219170" indent="0" algn="ctr">
              <a:buNone/>
              <a:defRPr sz="2400"/>
            </a:lvl3pPr>
            <a:lvl4pPr marL="1828754" indent="0" algn="ctr">
              <a:buNone/>
              <a:defRPr sz="2133"/>
            </a:lvl4pPr>
            <a:lvl5pPr marL="2438339" indent="0" algn="ctr">
              <a:buNone/>
              <a:defRPr sz="2133"/>
            </a:lvl5pPr>
            <a:lvl6pPr marL="3047924" indent="0" algn="ctr">
              <a:buNone/>
              <a:defRPr sz="2133"/>
            </a:lvl6pPr>
            <a:lvl7pPr marL="3657509" indent="0" algn="ctr">
              <a:buNone/>
              <a:defRPr sz="2133"/>
            </a:lvl7pPr>
            <a:lvl8pPr marL="4267093" indent="0" algn="ctr">
              <a:buNone/>
              <a:defRPr sz="2133"/>
            </a:lvl8pPr>
            <a:lvl9pPr marL="4876678" indent="0" algn="ctr">
              <a:buNone/>
              <a:defRPr sz="2133"/>
            </a:lvl9pPr>
          </a:lstStyle>
          <a:p>
            <a:r>
              <a:rPr lang="en-GB"/>
              <a:t>Details here</a:t>
            </a:r>
            <a:endParaRPr lang="en-US"/>
          </a:p>
        </p:txBody>
      </p:sp>
      <p:sp>
        <p:nvSpPr>
          <p:cNvPr id="4" name="No_Classification">
            <a:extLst>
              <a:ext uri="{FF2B5EF4-FFF2-40B4-BE49-F238E27FC236}">
                <a16:creationId xmlns:a16="http://schemas.microsoft.com/office/drawing/2014/main" id="{7F6EF059-FA9C-D006-9DB7-8A8392B9FE20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619083" y="6700690"/>
            <a:ext cx="662263" cy="579475"/>
          </a:xfrm>
          <a:prstGeom prst="rect">
            <a:avLst/>
          </a:prstGeom>
          <a:noFill/>
        </p:spPr>
        <p:txBody>
          <a:bodyPr vert="horz" lIns="47921" tIns="23876" rIns="47921" bIns="62315" rtlCol="0">
            <a:spAutoFit/>
          </a:bodyPr>
          <a:lstStyle/>
          <a:p>
            <a:endParaRPr lang="en-GB" sz="3200"/>
          </a:p>
        </p:txBody>
      </p:sp>
    </p:spTree>
    <p:extLst>
      <p:ext uri="{BB962C8B-B14F-4D97-AF65-F5344CB8AC3E}">
        <p14:creationId xmlns:p14="http://schemas.microsoft.com/office/powerpoint/2010/main" val="2460236411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3B590CC-A3DB-4186-CEA7-C0B0E49BB9C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4588E09-639D-C953-EF61-FDD8B0FE40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6721" y="2973484"/>
            <a:ext cx="4851399" cy="1325033"/>
          </a:xfrm>
        </p:spPr>
        <p:txBody>
          <a:bodyPr>
            <a:normAutofit/>
          </a:bodyPr>
          <a:lstStyle>
            <a:lvl1pPr>
              <a:defRPr sz="4800"/>
            </a:lvl1pPr>
          </a:lstStyle>
          <a:p>
            <a:r>
              <a:rPr lang="en-GB"/>
              <a:t>Section </a:t>
            </a:r>
            <a:br>
              <a:rPr lang="en-GB"/>
            </a:br>
            <a:r>
              <a:rPr lang="en-GB"/>
              <a:t>break title</a:t>
            </a:r>
            <a:endParaRPr lang="en-US"/>
          </a:p>
        </p:txBody>
      </p:sp>
      <p:sp>
        <p:nvSpPr>
          <p:cNvPr id="3" name="No_Classification">
            <a:extLst>
              <a:ext uri="{FF2B5EF4-FFF2-40B4-BE49-F238E27FC236}">
                <a16:creationId xmlns:a16="http://schemas.microsoft.com/office/drawing/2014/main" id="{565EE02A-CFED-B723-56F4-8643A257DBAF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619083" y="6700690"/>
            <a:ext cx="662263" cy="579475"/>
          </a:xfrm>
          <a:prstGeom prst="rect">
            <a:avLst/>
          </a:prstGeom>
          <a:noFill/>
        </p:spPr>
        <p:txBody>
          <a:bodyPr vert="horz" lIns="47921" tIns="23876" rIns="47921" bIns="62315" rtlCol="0">
            <a:spAutoFit/>
          </a:bodyPr>
          <a:lstStyle/>
          <a:p>
            <a:endParaRPr lang="en-GB" sz="3200"/>
          </a:p>
        </p:txBody>
      </p:sp>
    </p:spTree>
    <p:extLst>
      <p:ext uri="{BB962C8B-B14F-4D97-AF65-F5344CB8AC3E}">
        <p14:creationId xmlns:p14="http://schemas.microsoft.com/office/powerpoint/2010/main" val="269592782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ld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3B590CC-A3DB-4186-CEA7-C0B0E49BB9C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596AEFF5-B890-D1B7-8893-872F599A45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737" y="1518013"/>
            <a:ext cx="8563761" cy="764573"/>
          </a:xfrm>
        </p:spPr>
        <p:txBody>
          <a:bodyPr>
            <a:normAutofit/>
          </a:bodyPr>
          <a:lstStyle>
            <a:lvl1pPr>
              <a:defRPr sz="3733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B0CFF5BF-6669-4A23-944D-611811A4054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5737" y="2320647"/>
            <a:ext cx="8563761" cy="3174460"/>
          </a:xfrm>
        </p:spPr>
        <p:txBody>
          <a:bodyPr/>
          <a:lstStyle>
            <a:lvl1pPr>
              <a:lnSpc>
                <a:spcPct val="100000"/>
              </a:lnSpc>
              <a:spcBef>
                <a:spcPts val="667"/>
              </a:spcBef>
              <a:defRPr>
                <a:solidFill>
                  <a:schemeClr val="bg1"/>
                </a:solidFill>
              </a:defRPr>
            </a:lvl1pPr>
            <a:lvl2pPr>
              <a:lnSpc>
                <a:spcPct val="100000"/>
              </a:lnSpc>
              <a:spcBef>
                <a:spcPts val="667"/>
              </a:spcBef>
              <a:defRPr>
                <a:solidFill>
                  <a:schemeClr val="bg1"/>
                </a:solidFill>
              </a:defRPr>
            </a:lvl2pPr>
            <a:lvl3pPr>
              <a:lnSpc>
                <a:spcPct val="100000"/>
              </a:lnSpc>
              <a:spcBef>
                <a:spcPts val="667"/>
              </a:spcBef>
              <a:defRPr>
                <a:solidFill>
                  <a:schemeClr val="bg1"/>
                </a:solidFill>
              </a:defRPr>
            </a:lvl3pPr>
            <a:lvl4pPr>
              <a:lnSpc>
                <a:spcPct val="100000"/>
              </a:lnSpc>
              <a:spcBef>
                <a:spcPts val="667"/>
              </a:spcBef>
              <a:defRPr>
                <a:solidFill>
                  <a:schemeClr val="bg1"/>
                </a:solidFill>
              </a:defRPr>
            </a:lvl4pPr>
            <a:lvl5pPr>
              <a:lnSpc>
                <a:spcPct val="100000"/>
              </a:lnSpc>
              <a:spcBef>
                <a:spcPts val="667"/>
              </a:spcBef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2" name="No_Classification">
            <a:extLst>
              <a:ext uri="{FF2B5EF4-FFF2-40B4-BE49-F238E27FC236}">
                <a16:creationId xmlns:a16="http://schemas.microsoft.com/office/drawing/2014/main" id="{475B3213-DD69-616E-90AB-ECCCBECF5642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619083" y="6700690"/>
            <a:ext cx="662263" cy="579475"/>
          </a:xfrm>
          <a:prstGeom prst="rect">
            <a:avLst/>
          </a:prstGeom>
          <a:noFill/>
        </p:spPr>
        <p:txBody>
          <a:bodyPr vert="horz" lIns="47921" tIns="23876" rIns="47921" bIns="62315" rtlCol="0">
            <a:spAutoFit/>
          </a:bodyPr>
          <a:lstStyle/>
          <a:p>
            <a:endParaRPr lang="en-GB" sz="3200"/>
          </a:p>
        </p:txBody>
      </p:sp>
    </p:spTree>
    <p:extLst>
      <p:ext uri="{BB962C8B-B14F-4D97-AF65-F5344CB8AC3E}">
        <p14:creationId xmlns:p14="http://schemas.microsoft.com/office/powerpoint/2010/main" val="1882836454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Content with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784CF-D377-C948-E34F-63EB1F794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736" y="1047752"/>
            <a:ext cx="11156091" cy="764573"/>
          </a:xfrm>
        </p:spPr>
        <p:txBody>
          <a:bodyPr>
            <a:normAutofit/>
          </a:bodyPr>
          <a:lstStyle>
            <a:lvl1pPr>
              <a:defRPr sz="3733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7D2305-3966-F13A-0171-A5F1441B5F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5736" y="2481837"/>
            <a:ext cx="11156091" cy="4020564"/>
          </a:xfrm>
        </p:spPr>
        <p:txBody>
          <a:bodyPr/>
          <a:lstStyle>
            <a:lvl1pPr>
              <a:lnSpc>
                <a:spcPct val="100000"/>
              </a:lnSpc>
              <a:spcBef>
                <a:spcPts val="667"/>
              </a:spcBef>
              <a:defRPr/>
            </a:lvl1pPr>
            <a:lvl2pPr>
              <a:lnSpc>
                <a:spcPct val="100000"/>
              </a:lnSpc>
              <a:spcBef>
                <a:spcPts val="667"/>
              </a:spcBef>
              <a:defRPr/>
            </a:lvl2pPr>
            <a:lvl3pPr>
              <a:lnSpc>
                <a:spcPct val="100000"/>
              </a:lnSpc>
              <a:spcBef>
                <a:spcPts val="667"/>
              </a:spcBef>
              <a:defRPr/>
            </a:lvl3pPr>
            <a:lvl4pPr>
              <a:lnSpc>
                <a:spcPct val="100000"/>
              </a:lnSpc>
              <a:spcBef>
                <a:spcPts val="667"/>
              </a:spcBef>
              <a:defRPr/>
            </a:lvl4pPr>
            <a:lvl5pPr>
              <a:lnSpc>
                <a:spcPct val="100000"/>
              </a:lnSpc>
              <a:spcBef>
                <a:spcPts val="667"/>
              </a:spcBef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2D2478B-95ED-8C30-DFCD-7F2B2149046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8467"/>
            <a:ext cx="12192000" cy="1219200"/>
          </a:xfrm>
          <a:prstGeom prst="rect">
            <a:avLst/>
          </a:prstGeom>
        </p:spPr>
      </p:pic>
      <p:sp>
        <p:nvSpPr>
          <p:cNvPr id="9" name="Text Placeholder 14">
            <a:extLst>
              <a:ext uri="{FF2B5EF4-FFF2-40B4-BE49-F238E27FC236}">
                <a16:creationId xmlns:a16="http://schemas.microsoft.com/office/drawing/2014/main" id="{BE1F5D84-93C0-C20E-45B1-75D343F91A3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5736" y="1839341"/>
            <a:ext cx="11156091" cy="549092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lnSpc>
                <a:spcPct val="110000"/>
              </a:lnSpc>
              <a:spcBef>
                <a:spcPts val="667"/>
              </a:spcBef>
              <a:buNone/>
              <a:defRPr sz="1867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/>
              <a:t>Subheading option</a:t>
            </a:r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B3C9C53-CD0C-96BE-155C-040445E15E8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89099" t="37755"/>
          <a:stretch/>
        </p:blipFill>
        <p:spPr>
          <a:xfrm>
            <a:off x="10862963" y="6093427"/>
            <a:ext cx="1329037" cy="764573"/>
          </a:xfrm>
          <a:prstGeom prst="rect">
            <a:avLst/>
          </a:prstGeom>
        </p:spPr>
      </p:pic>
      <p:sp>
        <p:nvSpPr>
          <p:cNvPr id="4" name="No_Classification">
            <a:extLst>
              <a:ext uri="{FF2B5EF4-FFF2-40B4-BE49-F238E27FC236}">
                <a16:creationId xmlns:a16="http://schemas.microsoft.com/office/drawing/2014/main" id="{BB1D729F-0A0D-B35C-1AF3-A2822709097C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619083" y="6700690"/>
            <a:ext cx="662263" cy="579475"/>
          </a:xfrm>
          <a:prstGeom prst="rect">
            <a:avLst/>
          </a:prstGeom>
          <a:noFill/>
        </p:spPr>
        <p:txBody>
          <a:bodyPr vert="horz" lIns="47921" tIns="23876" rIns="47921" bIns="62315" rtlCol="0">
            <a:spAutoFit/>
          </a:bodyPr>
          <a:lstStyle/>
          <a:p>
            <a:endParaRPr lang="en-GB" sz="3200"/>
          </a:p>
        </p:txBody>
      </p:sp>
    </p:spTree>
    <p:extLst>
      <p:ext uri="{BB962C8B-B14F-4D97-AF65-F5344CB8AC3E}">
        <p14:creationId xmlns:p14="http://schemas.microsoft.com/office/powerpoint/2010/main" val="2099549135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784CF-D377-C948-E34F-63EB1F794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736" y="1047752"/>
            <a:ext cx="11156091" cy="764573"/>
          </a:xfrm>
        </p:spPr>
        <p:txBody>
          <a:bodyPr>
            <a:normAutofit/>
          </a:bodyPr>
          <a:lstStyle>
            <a:lvl1pPr>
              <a:defRPr sz="3733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7D2305-3966-F13A-0171-A5F1441B5F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5736" y="1850386"/>
            <a:ext cx="11156091" cy="4020564"/>
          </a:xfrm>
        </p:spPr>
        <p:txBody>
          <a:bodyPr/>
          <a:lstStyle>
            <a:lvl1pPr>
              <a:lnSpc>
                <a:spcPct val="100000"/>
              </a:lnSpc>
              <a:spcBef>
                <a:spcPts val="667"/>
              </a:spcBef>
              <a:defRPr/>
            </a:lvl1pPr>
            <a:lvl2pPr>
              <a:lnSpc>
                <a:spcPct val="100000"/>
              </a:lnSpc>
              <a:spcBef>
                <a:spcPts val="667"/>
              </a:spcBef>
              <a:defRPr/>
            </a:lvl2pPr>
            <a:lvl3pPr>
              <a:lnSpc>
                <a:spcPct val="100000"/>
              </a:lnSpc>
              <a:spcBef>
                <a:spcPts val="667"/>
              </a:spcBef>
              <a:defRPr/>
            </a:lvl3pPr>
            <a:lvl4pPr>
              <a:lnSpc>
                <a:spcPct val="100000"/>
              </a:lnSpc>
              <a:spcBef>
                <a:spcPts val="667"/>
              </a:spcBef>
              <a:defRPr/>
            </a:lvl4pPr>
            <a:lvl5pPr>
              <a:lnSpc>
                <a:spcPct val="100000"/>
              </a:lnSpc>
              <a:spcBef>
                <a:spcPts val="667"/>
              </a:spcBef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2D2478B-95ED-8C30-DFCD-7F2B2149046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8467"/>
            <a:ext cx="12192000" cy="12192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B3C9C53-CD0C-96BE-155C-040445E15E8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89099" t="37755"/>
          <a:stretch/>
        </p:blipFill>
        <p:spPr>
          <a:xfrm>
            <a:off x="10862963" y="6093427"/>
            <a:ext cx="1329037" cy="764573"/>
          </a:xfrm>
          <a:prstGeom prst="rect">
            <a:avLst/>
          </a:prstGeom>
        </p:spPr>
      </p:pic>
      <p:sp>
        <p:nvSpPr>
          <p:cNvPr id="4" name="No_Classification">
            <a:extLst>
              <a:ext uri="{FF2B5EF4-FFF2-40B4-BE49-F238E27FC236}">
                <a16:creationId xmlns:a16="http://schemas.microsoft.com/office/drawing/2014/main" id="{3D3722D7-CA55-A611-7AF6-DE19BE416BA6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619083" y="6700690"/>
            <a:ext cx="662263" cy="579475"/>
          </a:xfrm>
          <a:prstGeom prst="rect">
            <a:avLst/>
          </a:prstGeom>
          <a:noFill/>
        </p:spPr>
        <p:txBody>
          <a:bodyPr vert="horz" lIns="47921" tIns="23876" rIns="47921" bIns="62315" rtlCol="0">
            <a:spAutoFit/>
          </a:bodyPr>
          <a:lstStyle/>
          <a:p>
            <a:endParaRPr lang="en-GB" sz="3200"/>
          </a:p>
        </p:txBody>
      </p:sp>
    </p:spTree>
    <p:extLst>
      <p:ext uri="{BB962C8B-B14F-4D97-AF65-F5344CB8AC3E}">
        <p14:creationId xmlns:p14="http://schemas.microsoft.com/office/powerpoint/2010/main" val="4278221846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with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784CF-D377-C948-E34F-63EB1F794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736" y="1047752"/>
            <a:ext cx="11156089" cy="764573"/>
          </a:xfrm>
        </p:spPr>
        <p:txBody>
          <a:bodyPr>
            <a:normAutofit/>
          </a:bodyPr>
          <a:lstStyle>
            <a:lvl1pPr>
              <a:defRPr sz="3733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7D2305-3966-F13A-0171-A5F1441B5F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5736" y="2475774"/>
            <a:ext cx="5518665" cy="4020564"/>
          </a:xfrm>
        </p:spPr>
        <p:txBody>
          <a:bodyPr/>
          <a:lstStyle>
            <a:lvl1pPr>
              <a:spcBef>
                <a:spcPts val="667"/>
              </a:spcBef>
              <a:defRPr/>
            </a:lvl1pPr>
            <a:lvl2pPr>
              <a:spcBef>
                <a:spcPts val="667"/>
              </a:spcBef>
              <a:defRPr/>
            </a:lvl2pPr>
            <a:lvl3pPr>
              <a:spcBef>
                <a:spcPts val="667"/>
              </a:spcBef>
              <a:defRPr/>
            </a:lvl3pPr>
            <a:lvl4pPr>
              <a:spcBef>
                <a:spcPts val="667"/>
              </a:spcBef>
              <a:defRPr/>
            </a:lvl4pPr>
            <a:lvl5pPr>
              <a:spcBef>
                <a:spcPts val="667"/>
              </a:spcBef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138D6CF-AB5B-02F8-2A9C-29379FF84C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97600" y="2475774"/>
            <a:ext cx="5434224" cy="4020564"/>
          </a:xfrm>
        </p:spPr>
        <p:txBody>
          <a:bodyPr/>
          <a:lstStyle>
            <a:lvl1pPr>
              <a:spcBef>
                <a:spcPts val="667"/>
              </a:spcBef>
              <a:defRPr/>
            </a:lvl1pPr>
            <a:lvl2pPr>
              <a:spcBef>
                <a:spcPts val="667"/>
              </a:spcBef>
              <a:defRPr/>
            </a:lvl2pPr>
            <a:lvl3pPr>
              <a:spcBef>
                <a:spcPts val="667"/>
              </a:spcBef>
              <a:defRPr/>
            </a:lvl3pPr>
            <a:lvl4pPr>
              <a:spcBef>
                <a:spcPts val="667"/>
              </a:spcBef>
              <a:defRPr/>
            </a:lvl4pPr>
            <a:lvl5pPr>
              <a:spcBef>
                <a:spcPts val="667"/>
              </a:spcBef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8" name="Text Placeholder 14">
            <a:extLst>
              <a:ext uri="{FF2B5EF4-FFF2-40B4-BE49-F238E27FC236}">
                <a16:creationId xmlns:a16="http://schemas.microsoft.com/office/drawing/2014/main" id="{64E78D48-6970-57EA-393A-033421C8B8D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5736" y="1839341"/>
            <a:ext cx="11156091" cy="549091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lnSpc>
                <a:spcPct val="110000"/>
              </a:lnSpc>
              <a:spcBef>
                <a:spcPts val="667"/>
              </a:spcBef>
              <a:buNone/>
              <a:defRPr sz="1867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/>
              <a:t>Subheading option</a:t>
            </a:r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80F2959-F9F3-793E-8135-5BEE1183B2E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8467"/>
            <a:ext cx="12192000" cy="12192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4FBC5CC-8C3B-3517-BDA0-56C5F0DCE55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89099" t="37755"/>
          <a:stretch/>
        </p:blipFill>
        <p:spPr>
          <a:xfrm>
            <a:off x="10862963" y="6093427"/>
            <a:ext cx="1329037" cy="764573"/>
          </a:xfrm>
          <a:prstGeom prst="rect">
            <a:avLst/>
          </a:prstGeom>
        </p:spPr>
      </p:pic>
      <p:sp>
        <p:nvSpPr>
          <p:cNvPr id="5" name="No_Classification">
            <a:extLst>
              <a:ext uri="{FF2B5EF4-FFF2-40B4-BE49-F238E27FC236}">
                <a16:creationId xmlns:a16="http://schemas.microsoft.com/office/drawing/2014/main" id="{AB41C092-8935-72A5-69B2-97B8CC2E361F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619083" y="6700690"/>
            <a:ext cx="662263" cy="579475"/>
          </a:xfrm>
          <a:prstGeom prst="rect">
            <a:avLst/>
          </a:prstGeom>
          <a:noFill/>
        </p:spPr>
        <p:txBody>
          <a:bodyPr vert="horz" lIns="47921" tIns="23876" rIns="47921" bIns="62315" rtlCol="0">
            <a:spAutoFit/>
          </a:bodyPr>
          <a:lstStyle/>
          <a:p>
            <a:endParaRPr lang="en-GB" sz="3200"/>
          </a:p>
        </p:txBody>
      </p:sp>
    </p:spTree>
    <p:extLst>
      <p:ext uri="{BB962C8B-B14F-4D97-AF65-F5344CB8AC3E}">
        <p14:creationId xmlns:p14="http://schemas.microsoft.com/office/powerpoint/2010/main" val="3001620579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784CF-D377-C948-E34F-63EB1F794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736" y="1047752"/>
            <a:ext cx="11156089" cy="764573"/>
          </a:xfrm>
        </p:spPr>
        <p:txBody>
          <a:bodyPr>
            <a:normAutofit/>
          </a:bodyPr>
          <a:lstStyle>
            <a:lvl1pPr>
              <a:defRPr sz="3733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7D2305-3966-F13A-0171-A5F1441B5F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5736" y="1850386"/>
            <a:ext cx="5518665" cy="4020564"/>
          </a:xfrm>
        </p:spPr>
        <p:txBody>
          <a:bodyPr/>
          <a:lstStyle>
            <a:lvl1pPr>
              <a:spcBef>
                <a:spcPts val="667"/>
              </a:spcBef>
              <a:defRPr/>
            </a:lvl1pPr>
            <a:lvl2pPr>
              <a:spcBef>
                <a:spcPts val="667"/>
              </a:spcBef>
              <a:defRPr/>
            </a:lvl2pPr>
            <a:lvl3pPr>
              <a:spcBef>
                <a:spcPts val="667"/>
              </a:spcBef>
              <a:defRPr/>
            </a:lvl3pPr>
            <a:lvl4pPr>
              <a:spcBef>
                <a:spcPts val="667"/>
              </a:spcBef>
              <a:defRPr/>
            </a:lvl4pPr>
            <a:lvl5pPr>
              <a:spcBef>
                <a:spcPts val="667"/>
              </a:spcBef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138D6CF-AB5B-02F8-2A9C-29379FF84C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97600" y="1850386"/>
            <a:ext cx="5434224" cy="4020564"/>
          </a:xfrm>
        </p:spPr>
        <p:txBody>
          <a:bodyPr/>
          <a:lstStyle>
            <a:lvl1pPr>
              <a:spcBef>
                <a:spcPts val="667"/>
              </a:spcBef>
              <a:defRPr/>
            </a:lvl1pPr>
            <a:lvl2pPr>
              <a:spcBef>
                <a:spcPts val="667"/>
              </a:spcBef>
              <a:defRPr/>
            </a:lvl2pPr>
            <a:lvl3pPr>
              <a:spcBef>
                <a:spcPts val="667"/>
              </a:spcBef>
              <a:defRPr/>
            </a:lvl3pPr>
            <a:lvl4pPr>
              <a:spcBef>
                <a:spcPts val="667"/>
              </a:spcBef>
              <a:defRPr/>
            </a:lvl4pPr>
            <a:lvl5pPr>
              <a:spcBef>
                <a:spcPts val="667"/>
              </a:spcBef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80F2959-F9F3-793E-8135-5BEE1183B2E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8467"/>
            <a:ext cx="12192000" cy="12192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4FBC5CC-8C3B-3517-BDA0-56C5F0DCE55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89099" t="37755"/>
          <a:stretch/>
        </p:blipFill>
        <p:spPr>
          <a:xfrm>
            <a:off x="10862963" y="6093427"/>
            <a:ext cx="1329037" cy="764573"/>
          </a:xfrm>
          <a:prstGeom prst="rect">
            <a:avLst/>
          </a:prstGeom>
        </p:spPr>
      </p:pic>
      <p:sp>
        <p:nvSpPr>
          <p:cNvPr id="5" name="No_Classification">
            <a:extLst>
              <a:ext uri="{FF2B5EF4-FFF2-40B4-BE49-F238E27FC236}">
                <a16:creationId xmlns:a16="http://schemas.microsoft.com/office/drawing/2014/main" id="{B3E6E41B-35E7-74DD-EFCE-048B0095FC57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619083" y="6700690"/>
            <a:ext cx="662263" cy="579475"/>
          </a:xfrm>
          <a:prstGeom prst="rect">
            <a:avLst/>
          </a:prstGeom>
          <a:noFill/>
        </p:spPr>
        <p:txBody>
          <a:bodyPr vert="horz" lIns="47921" tIns="23876" rIns="47921" bIns="62315" rtlCol="0">
            <a:spAutoFit/>
          </a:bodyPr>
          <a:lstStyle/>
          <a:p>
            <a:endParaRPr lang="en-GB" sz="3200"/>
          </a:p>
        </p:txBody>
      </p:sp>
    </p:spTree>
    <p:extLst>
      <p:ext uri="{BB962C8B-B14F-4D97-AF65-F5344CB8AC3E}">
        <p14:creationId xmlns:p14="http://schemas.microsoft.com/office/powerpoint/2010/main" val="3334457023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One Content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784CF-D377-C948-E34F-63EB1F794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736" y="1047752"/>
            <a:ext cx="11156091" cy="764573"/>
          </a:xfrm>
        </p:spPr>
        <p:txBody>
          <a:bodyPr>
            <a:normAutofit/>
          </a:bodyPr>
          <a:lstStyle>
            <a:lvl1pPr>
              <a:defRPr sz="3733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2D2478B-95ED-8C30-DFCD-7F2B2149046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8467"/>
            <a:ext cx="12192000" cy="1219200"/>
          </a:xfrm>
          <a:prstGeom prst="rect">
            <a:avLst/>
          </a:prstGeom>
        </p:spPr>
      </p:pic>
      <p:sp>
        <p:nvSpPr>
          <p:cNvPr id="9" name="Text Placeholder 14">
            <a:extLst>
              <a:ext uri="{FF2B5EF4-FFF2-40B4-BE49-F238E27FC236}">
                <a16:creationId xmlns:a16="http://schemas.microsoft.com/office/drawing/2014/main" id="{BE1F5D84-93C0-C20E-45B1-75D343F91A3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5736" y="1839341"/>
            <a:ext cx="11156091" cy="549092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lnSpc>
                <a:spcPct val="110000"/>
              </a:lnSpc>
              <a:buNone/>
              <a:defRPr sz="1867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/>
              <a:t>Sub text style – if not, move below text up</a:t>
            </a:r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B3C9C53-CD0C-96BE-155C-040445E15E8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89099" t="37755"/>
          <a:stretch/>
        </p:blipFill>
        <p:spPr>
          <a:xfrm>
            <a:off x="10862963" y="6093427"/>
            <a:ext cx="1329037" cy="764573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B131832-43C7-A6C2-D87B-55E5DF8FAF1C}"/>
              </a:ext>
            </a:extLst>
          </p:cNvPr>
          <p:cNvSpPr>
            <a:spLocks noGrp="1"/>
          </p:cNvSpPr>
          <p:nvPr>
            <p:ph sz="half" idx="11"/>
          </p:nvPr>
        </p:nvSpPr>
        <p:spPr>
          <a:xfrm>
            <a:off x="475735" y="2475774"/>
            <a:ext cx="11156091" cy="402056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3" name="No_Classification">
            <a:extLst>
              <a:ext uri="{FF2B5EF4-FFF2-40B4-BE49-F238E27FC236}">
                <a16:creationId xmlns:a16="http://schemas.microsoft.com/office/drawing/2014/main" id="{87EDA900-A291-3881-8E20-2C6568780B42}"/>
              </a:ext>
            </a:extLst>
          </p:cNvPr>
          <p:cNvSpPr txBox="1"/>
          <p:nvPr userDrawn="1">
            <p:custDataLst>
              <p:tags r:id="rId1"/>
            </p:custDataLst>
          </p:nvPr>
        </p:nvSpPr>
        <p:spPr>
          <a:xfrm>
            <a:off x="619083" y="6700690"/>
            <a:ext cx="662263" cy="579475"/>
          </a:xfrm>
          <a:prstGeom prst="rect">
            <a:avLst/>
          </a:prstGeom>
          <a:noFill/>
        </p:spPr>
        <p:txBody>
          <a:bodyPr vert="horz" lIns="47921" tIns="23876" rIns="47921" bIns="62315" rtlCol="0">
            <a:spAutoFit/>
          </a:bodyPr>
          <a:lstStyle/>
          <a:p>
            <a:endParaRPr lang="en-GB" sz="3200"/>
          </a:p>
        </p:txBody>
      </p:sp>
    </p:spTree>
    <p:extLst>
      <p:ext uri="{BB962C8B-B14F-4D97-AF65-F5344CB8AC3E}">
        <p14:creationId xmlns:p14="http://schemas.microsoft.com/office/powerpoint/2010/main" val="17900092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84" Type="http://schemas.openxmlformats.org/officeDocument/2006/relationships/slideLayout" Target="../slideLayouts/slideLayout84.xml"/><Relationship Id="rId89" Type="http://schemas.openxmlformats.org/officeDocument/2006/relationships/slideLayout" Target="../slideLayouts/slideLayout89.xml"/><Relationship Id="rId1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11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74" Type="http://schemas.openxmlformats.org/officeDocument/2006/relationships/slideLayout" Target="../slideLayouts/slideLayout74.xml"/><Relationship Id="rId79" Type="http://schemas.openxmlformats.org/officeDocument/2006/relationships/slideLayout" Target="../slideLayouts/slideLayout79.xml"/><Relationship Id="rId102" Type="http://schemas.openxmlformats.org/officeDocument/2006/relationships/slideLayout" Target="../slideLayouts/slideLayout102.xml"/><Relationship Id="rId5" Type="http://schemas.openxmlformats.org/officeDocument/2006/relationships/slideLayout" Target="../slideLayouts/slideLayout5.xml"/><Relationship Id="rId90" Type="http://schemas.openxmlformats.org/officeDocument/2006/relationships/slideLayout" Target="../slideLayouts/slideLayout90.xml"/><Relationship Id="rId95" Type="http://schemas.openxmlformats.org/officeDocument/2006/relationships/slideLayout" Target="../slideLayouts/slideLayout95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80" Type="http://schemas.openxmlformats.org/officeDocument/2006/relationships/slideLayout" Target="../slideLayouts/slideLayout80.xml"/><Relationship Id="rId85" Type="http://schemas.openxmlformats.org/officeDocument/2006/relationships/slideLayout" Target="../slideLayouts/slideLayout85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103" Type="http://schemas.openxmlformats.org/officeDocument/2006/relationships/theme" Target="../theme/theme1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slideLayout" Target="../slideLayouts/slideLayout70.xml"/><Relationship Id="rId75" Type="http://schemas.openxmlformats.org/officeDocument/2006/relationships/slideLayout" Target="../slideLayouts/slideLayout75.xml"/><Relationship Id="rId83" Type="http://schemas.openxmlformats.org/officeDocument/2006/relationships/slideLayout" Target="../slideLayouts/slideLayout83.xml"/><Relationship Id="rId88" Type="http://schemas.openxmlformats.org/officeDocument/2006/relationships/slideLayout" Target="../slideLayouts/slideLayout88.xml"/><Relationship Id="rId91" Type="http://schemas.openxmlformats.org/officeDocument/2006/relationships/slideLayout" Target="../slideLayouts/slideLayout91.xml"/><Relationship Id="rId96" Type="http://schemas.openxmlformats.org/officeDocument/2006/relationships/slideLayout" Target="../slideLayouts/slideLayout9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slideLayout" Target="../slideLayouts/slideLayout73.xml"/><Relationship Id="rId78" Type="http://schemas.openxmlformats.org/officeDocument/2006/relationships/slideLayout" Target="../slideLayouts/slideLayout78.xml"/><Relationship Id="rId81" Type="http://schemas.openxmlformats.org/officeDocument/2006/relationships/slideLayout" Target="../slideLayouts/slideLayout81.xml"/><Relationship Id="rId86" Type="http://schemas.openxmlformats.org/officeDocument/2006/relationships/slideLayout" Target="../slideLayouts/slideLayout86.xml"/><Relationship Id="rId94" Type="http://schemas.openxmlformats.org/officeDocument/2006/relationships/slideLayout" Target="../slideLayouts/slideLayout94.xml"/><Relationship Id="rId99" Type="http://schemas.openxmlformats.org/officeDocument/2006/relationships/slideLayout" Target="../slideLayouts/slideLayout99.xml"/><Relationship Id="rId101" Type="http://schemas.openxmlformats.org/officeDocument/2006/relationships/slideLayout" Target="../slideLayouts/slideLayout10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Relationship Id="rId34" Type="http://schemas.openxmlformats.org/officeDocument/2006/relationships/slideLayout" Target="../slideLayouts/slideLayout34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6" Type="http://schemas.openxmlformats.org/officeDocument/2006/relationships/slideLayout" Target="../slideLayouts/slideLayout76.xml"/><Relationship Id="rId97" Type="http://schemas.openxmlformats.org/officeDocument/2006/relationships/slideLayout" Target="../slideLayouts/slideLayout97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Relationship Id="rId92" Type="http://schemas.openxmlformats.org/officeDocument/2006/relationships/slideLayout" Target="../slideLayouts/slideLayout92.xml"/><Relationship Id="rId2" Type="http://schemas.openxmlformats.org/officeDocument/2006/relationships/slideLayout" Target="../slideLayouts/slideLayout2.xml"/><Relationship Id="rId29" Type="http://schemas.openxmlformats.org/officeDocument/2006/relationships/slideLayout" Target="../slideLayouts/slideLayout29.xml"/><Relationship Id="rId24" Type="http://schemas.openxmlformats.org/officeDocument/2006/relationships/slideLayout" Target="../slideLayouts/slideLayout24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66" Type="http://schemas.openxmlformats.org/officeDocument/2006/relationships/slideLayout" Target="../slideLayouts/slideLayout66.xml"/><Relationship Id="rId87" Type="http://schemas.openxmlformats.org/officeDocument/2006/relationships/slideLayout" Target="../slideLayouts/slideLayout87.xml"/><Relationship Id="rId61" Type="http://schemas.openxmlformats.org/officeDocument/2006/relationships/slideLayout" Target="../slideLayouts/slideLayout61.xml"/><Relationship Id="rId82" Type="http://schemas.openxmlformats.org/officeDocument/2006/relationships/slideLayout" Target="../slideLayouts/slideLayout82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56" Type="http://schemas.openxmlformats.org/officeDocument/2006/relationships/slideLayout" Target="../slideLayouts/slideLayout56.xml"/><Relationship Id="rId77" Type="http://schemas.openxmlformats.org/officeDocument/2006/relationships/slideLayout" Target="../slideLayouts/slideLayout77.xml"/><Relationship Id="rId100" Type="http://schemas.openxmlformats.org/officeDocument/2006/relationships/slideLayout" Target="../slideLayouts/slideLayout100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93" Type="http://schemas.openxmlformats.org/officeDocument/2006/relationships/slideLayout" Target="../slideLayouts/slideLayout93.xml"/><Relationship Id="rId98" Type="http://schemas.openxmlformats.org/officeDocument/2006/relationships/slideLayout" Target="../slideLayouts/slideLayout98.xml"/><Relationship Id="rId3" Type="http://schemas.openxmlformats.org/officeDocument/2006/relationships/slideLayout" Target="../slideLayouts/slideLayout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0.xml"/><Relationship Id="rId13" Type="http://schemas.openxmlformats.org/officeDocument/2006/relationships/slideLayout" Target="../slideLayouts/slideLayout115.xml"/><Relationship Id="rId18" Type="http://schemas.openxmlformats.org/officeDocument/2006/relationships/slideLayout" Target="../slideLayouts/slideLayout120.xml"/><Relationship Id="rId26" Type="http://schemas.openxmlformats.org/officeDocument/2006/relationships/theme" Target="../theme/theme2.xml"/><Relationship Id="rId3" Type="http://schemas.openxmlformats.org/officeDocument/2006/relationships/slideLayout" Target="../slideLayouts/slideLayout105.xml"/><Relationship Id="rId21" Type="http://schemas.openxmlformats.org/officeDocument/2006/relationships/slideLayout" Target="../slideLayouts/slideLayout123.xml"/><Relationship Id="rId7" Type="http://schemas.openxmlformats.org/officeDocument/2006/relationships/slideLayout" Target="../slideLayouts/slideLayout109.xml"/><Relationship Id="rId12" Type="http://schemas.openxmlformats.org/officeDocument/2006/relationships/slideLayout" Target="../slideLayouts/slideLayout114.xml"/><Relationship Id="rId17" Type="http://schemas.openxmlformats.org/officeDocument/2006/relationships/slideLayout" Target="../slideLayouts/slideLayout119.xml"/><Relationship Id="rId25" Type="http://schemas.openxmlformats.org/officeDocument/2006/relationships/slideLayout" Target="../slideLayouts/slideLayout127.xml"/><Relationship Id="rId2" Type="http://schemas.openxmlformats.org/officeDocument/2006/relationships/slideLayout" Target="../slideLayouts/slideLayout104.xml"/><Relationship Id="rId16" Type="http://schemas.openxmlformats.org/officeDocument/2006/relationships/slideLayout" Target="../slideLayouts/slideLayout118.xml"/><Relationship Id="rId20" Type="http://schemas.openxmlformats.org/officeDocument/2006/relationships/slideLayout" Target="../slideLayouts/slideLayout122.xml"/><Relationship Id="rId1" Type="http://schemas.openxmlformats.org/officeDocument/2006/relationships/slideLayout" Target="../slideLayouts/slideLayout103.xml"/><Relationship Id="rId6" Type="http://schemas.openxmlformats.org/officeDocument/2006/relationships/slideLayout" Target="../slideLayouts/slideLayout108.xml"/><Relationship Id="rId11" Type="http://schemas.openxmlformats.org/officeDocument/2006/relationships/slideLayout" Target="../slideLayouts/slideLayout113.xml"/><Relationship Id="rId24" Type="http://schemas.openxmlformats.org/officeDocument/2006/relationships/slideLayout" Target="../slideLayouts/slideLayout126.xml"/><Relationship Id="rId5" Type="http://schemas.openxmlformats.org/officeDocument/2006/relationships/slideLayout" Target="../slideLayouts/slideLayout107.xml"/><Relationship Id="rId15" Type="http://schemas.openxmlformats.org/officeDocument/2006/relationships/slideLayout" Target="../slideLayouts/slideLayout117.xml"/><Relationship Id="rId23" Type="http://schemas.openxmlformats.org/officeDocument/2006/relationships/slideLayout" Target="../slideLayouts/slideLayout125.xml"/><Relationship Id="rId10" Type="http://schemas.openxmlformats.org/officeDocument/2006/relationships/slideLayout" Target="../slideLayouts/slideLayout112.xml"/><Relationship Id="rId19" Type="http://schemas.openxmlformats.org/officeDocument/2006/relationships/slideLayout" Target="../slideLayouts/slideLayout121.xml"/><Relationship Id="rId4" Type="http://schemas.openxmlformats.org/officeDocument/2006/relationships/slideLayout" Target="../slideLayouts/slideLayout106.xml"/><Relationship Id="rId9" Type="http://schemas.openxmlformats.org/officeDocument/2006/relationships/slideLayout" Target="../slideLayouts/slideLayout111.xml"/><Relationship Id="rId14" Type="http://schemas.openxmlformats.org/officeDocument/2006/relationships/slideLayout" Target="../slideLayouts/slideLayout116.xml"/><Relationship Id="rId22" Type="http://schemas.openxmlformats.org/officeDocument/2006/relationships/slideLayout" Target="../slideLayouts/slideLayout124.xml"/></Relationships>
</file>

<file path=ppt/slideMasters/_rels/slideMaster3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40.xml"/><Relationship Id="rId18" Type="http://schemas.openxmlformats.org/officeDocument/2006/relationships/slideLayout" Target="../slideLayouts/slideLayout145.xml"/><Relationship Id="rId26" Type="http://schemas.openxmlformats.org/officeDocument/2006/relationships/slideLayout" Target="../slideLayouts/slideLayout153.xml"/><Relationship Id="rId39" Type="http://schemas.openxmlformats.org/officeDocument/2006/relationships/slideLayout" Target="../slideLayouts/slideLayout166.xml"/><Relationship Id="rId21" Type="http://schemas.openxmlformats.org/officeDocument/2006/relationships/slideLayout" Target="../slideLayouts/slideLayout148.xml"/><Relationship Id="rId34" Type="http://schemas.openxmlformats.org/officeDocument/2006/relationships/slideLayout" Target="../slideLayouts/slideLayout161.xml"/><Relationship Id="rId42" Type="http://schemas.openxmlformats.org/officeDocument/2006/relationships/slideLayout" Target="../slideLayouts/slideLayout169.xml"/><Relationship Id="rId7" Type="http://schemas.openxmlformats.org/officeDocument/2006/relationships/slideLayout" Target="../slideLayouts/slideLayout134.xml"/><Relationship Id="rId2" Type="http://schemas.openxmlformats.org/officeDocument/2006/relationships/slideLayout" Target="../slideLayouts/slideLayout129.xml"/><Relationship Id="rId16" Type="http://schemas.openxmlformats.org/officeDocument/2006/relationships/slideLayout" Target="../slideLayouts/slideLayout143.xml"/><Relationship Id="rId29" Type="http://schemas.openxmlformats.org/officeDocument/2006/relationships/slideLayout" Target="../slideLayouts/slideLayout156.xml"/><Relationship Id="rId1" Type="http://schemas.openxmlformats.org/officeDocument/2006/relationships/slideLayout" Target="../slideLayouts/slideLayout128.xml"/><Relationship Id="rId6" Type="http://schemas.openxmlformats.org/officeDocument/2006/relationships/slideLayout" Target="../slideLayouts/slideLayout133.xml"/><Relationship Id="rId11" Type="http://schemas.openxmlformats.org/officeDocument/2006/relationships/slideLayout" Target="../slideLayouts/slideLayout138.xml"/><Relationship Id="rId24" Type="http://schemas.openxmlformats.org/officeDocument/2006/relationships/slideLayout" Target="../slideLayouts/slideLayout151.xml"/><Relationship Id="rId32" Type="http://schemas.openxmlformats.org/officeDocument/2006/relationships/slideLayout" Target="../slideLayouts/slideLayout159.xml"/><Relationship Id="rId37" Type="http://schemas.openxmlformats.org/officeDocument/2006/relationships/slideLayout" Target="../slideLayouts/slideLayout164.xml"/><Relationship Id="rId40" Type="http://schemas.openxmlformats.org/officeDocument/2006/relationships/slideLayout" Target="../slideLayouts/slideLayout167.xml"/><Relationship Id="rId45" Type="http://schemas.openxmlformats.org/officeDocument/2006/relationships/theme" Target="../theme/theme3.xml"/><Relationship Id="rId5" Type="http://schemas.openxmlformats.org/officeDocument/2006/relationships/slideLayout" Target="../slideLayouts/slideLayout132.xml"/><Relationship Id="rId15" Type="http://schemas.openxmlformats.org/officeDocument/2006/relationships/slideLayout" Target="../slideLayouts/slideLayout142.xml"/><Relationship Id="rId23" Type="http://schemas.openxmlformats.org/officeDocument/2006/relationships/slideLayout" Target="../slideLayouts/slideLayout150.xml"/><Relationship Id="rId28" Type="http://schemas.openxmlformats.org/officeDocument/2006/relationships/slideLayout" Target="../slideLayouts/slideLayout155.xml"/><Relationship Id="rId36" Type="http://schemas.openxmlformats.org/officeDocument/2006/relationships/slideLayout" Target="../slideLayouts/slideLayout163.xml"/><Relationship Id="rId10" Type="http://schemas.openxmlformats.org/officeDocument/2006/relationships/slideLayout" Target="../slideLayouts/slideLayout137.xml"/><Relationship Id="rId19" Type="http://schemas.openxmlformats.org/officeDocument/2006/relationships/slideLayout" Target="../slideLayouts/slideLayout146.xml"/><Relationship Id="rId31" Type="http://schemas.openxmlformats.org/officeDocument/2006/relationships/slideLayout" Target="../slideLayouts/slideLayout158.xml"/><Relationship Id="rId44" Type="http://schemas.openxmlformats.org/officeDocument/2006/relationships/slideLayout" Target="../slideLayouts/slideLayout171.xml"/><Relationship Id="rId4" Type="http://schemas.openxmlformats.org/officeDocument/2006/relationships/slideLayout" Target="../slideLayouts/slideLayout131.xml"/><Relationship Id="rId9" Type="http://schemas.openxmlformats.org/officeDocument/2006/relationships/slideLayout" Target="../slideLayouts/slideLayout136.xml"/><Relationship Id="rId14" Type="http://schemas.openxmlformats.org/officeDocument/2006/relationships/slideLayout" Target="../slideLayouts/slideLayout141.xml"/><Relationship Id="rId22" Type="http://schemas.openxmlformats.org/officeDocument/2006/relationships/slideLayout" Target="../slideLayouts/slideLayout149.xml"/><Relationship Id="rId27" Type="http://schemas.openxmlformats.org/officeDocument/2006/relationships/slideLayout" Target="../slideLayouts/slideLayout154.xml"/><Relationship Id="rId30" Type="http://schemas.openxmlformats.org/officeDocument/2006/relationships/slideLayout" Target="../slideLayouts/slideLayout157.xml"/><Relationship Id="rId35" Type="http://schemas.openxmlformats.org/officeDocument/2006/relationships/slideLayout" Target="../slideLayouts/slideLayout162.xml"/><Relationship Id="rId43" Type="http://schemas.openxmlformats.org/officeDocument/2006/relationships/slideLayout" Target="../slideLayouts/slideLayout170.xml"/><Relationship Id="rId8" Type="http://schemas.openxmlformats.org/officeDocument/2006/relationships/slideLayout" Target="../slideLayouts/slideLayout135.xml"/><Relationship Id="rId3" Type="http://schemas.openxmlformats.org/officeDocument/2006/relationships/slideLayout" Target="../slideLayouts/slideLayout130.xml"/><Relationship Id="rId12" Type="http://schemas.openxmlformats.org/officeDocument/2006/relationships/slideLayout" Target="../slideLayouts/slideLayout139.xml"/><Relationship Id="rId17" Type="http://schemas.openxmlformats.org/officeDocument/2006/relationships/slideLayout" Target="../slideLayouts/slideLayout144.xml"/><Relationship Id="rId25" Type="http://schemas.openxmlformats.org/officeDocument/2006/relationships/slideLayout" Target="../slideLayouts/slideLayout152.xml"/><Relationship Id="rId33" Type="http://schemas.openxmlformats.org/officeDocument/2006/relationships/slideLayout" Target="../slideLayouts/slideLayout160.xml"/><Relationship Id="rId38" Type="http://schemas.openxmlformats.org/officeDocument/2006/relationships/slideLayout" Target="../slideLayouts/slideLayout165.xml"/><Relationship Id="rId20" Type="http://schemas.openxmlformats.org/officeDocument/2006/relationships/slideLayout" Target="../slideLayouts/slideLayout147.xml"/><Relationship Id="rId41" Type="http://schemas.openxmlformats.org/officeDocument/2006/relationships/slideLayout" Target="../slideLayouts/slideLayout168.xml"/></Relationships>
</file>

<file path=ppt/slideMasters/_rels/slideMaster4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197.xml"/><Relationship Id="rId21" Type="http://schemas.openxmlformats.org/officeDocument/2006/relationships/slideLayout" Target="../slideLayouts/slideLayout192.xml"/><Relationship Id="rId42" Type="http://schemas.openxmlformats.org/officeDocument/2006/relationships/slideLayout" Target="../slideLayouts/slideLayout213.xml"/><Relationship Id="rId47" Type="http://schemas.openxmlformats.org/officeDocument/2006/relationships/slideLayout" Target="../slideLayouts/slideLayout218.xml"/><Relationship Id="rId63" Type="http://schemas.openxmlformats.org/officeDocument/2006/relationships/slideLayout" Target="../slideLayouts/slideLayout234.xml"/><Relationship Id="rId68" Type="http://schemas.openxmlformats.org/officeDocument/2006/relationships/slideLayout" Target="../slideLayouts/slideLayout239.xml"/><Relationship Id="rId84" Type="http://schemas.openxmlformats.org/officeDocument/2006/relationships/slideLayout" Target="../slideLayouts/slideLayout255.xml"/><Relationship Id="rId16" Type="http://schemas.openxmlformats.org/officeDocument/2006/relationships/slideLayout" Target="../slideLayouts/slideLayout187.xml"/><Relationship Id="rId11" Type="http://schemas.openxmlformats.org/officeDocument/2006/relationships/slideLayout" Target="../slideLayouts/slideLayout182.xml"/><Relationship Id="rId32" Type="http://schemas.openxmlformats.org/officeDocument/2006/relationships/slideLayout" Target="../slideLayouts/slideLayout203.xml"/><Relationship Id="rId37" Type="http://schemas.openxmlformats.org/officeDocument/2006/relationships/slideLayout" Target="../slideLayouts/slideLayout208.xml"/><Relationship Id="rId53" Type="http://schemas.openxmlformats.org/officeDocument/2006/relationships/slideLayout" Target="../slideLayouts/slideLayout224.xml"/><Relationship Id="rId58" Type="http://schemas.openxmlformats.org/officeDocument/2006/relationships/slideLayout" Target="../slideLayouts/slideLayout229.xml"/><Relationship Id="rId74" Type="http://schemas.openxmlformats.org/officeDocument/2006/relationships/slideLayout" Target="../slideLayouts/slideLayout245.xml"/><Relationship Id="rId79" Type="http://schemas.openxmlformats.org/officeDocument/2006/relationships/slideLayout" Target="../slideLayouts/slideLayout250.xml"/><Relationship Id="rId5" Type="http://schemas.openxmlformats.org/officeDocument/2006/relationships/slideLayout" Target="../slideLayouts/slideLayout176.xml"/><Relationship Id="rId19" Type="http://schemas.openxmlformats.org/officeDocument/2006/relationships/slideLayout" Target="../slideLayouts/slideLayout190.xml"/><Relationship Id="rId14" Type="http://schemas.openxmlformats.org/officeDocument/2006/relationships/slideLayout" Target="../slideLayouts/slideLayout185.xml"/><Relationship Id="rId22" Type="http://schemas.openxmlformats.org/officeDocument/2006/relationships/slideLayout" Target="../slideLayouts/slideLayout193.xml"/><Relationship Id="rId27" Type="http://schemas.openxmlformats.org/officeDocument/2006/relationships/slideLayout" Target="../slideLayouts/slideLayout198.xml"/><Relationship Id="rId30" Type="http://schemas.openxmlformats.org/officeDocument/2006/relationships/slideLayout" Target="../slideLayouts/slideLayout201.xml"/><Relationship Id="rId35" Type="http://schemas.openxmlformats.org/officeDocument/2006/relationships/slideLayout" Target="../slideLayouts/slideLayout206.xml"/><Relationship Id="rId43" Type="http://schemas.openxmlformats.org/officeDocument/2006/relationships/slideLayout" Target="../slideLayouts/slideLayout214.xml"/><Relationship Id="rId48" Type="http://schemas.openxmlformats.org/officeDocument/2006/relationships/slideLayout" Target="../slideLayouts/slideLayout219.xml"/><Relationship Id="rId56" Type="http://schemas.openxmlformats.org/officeDocument/2006/relationships/slideLayout" Target="../slideLayouts/slideLayout227.xml"/><Relationship Id="rId64" Type="http://schemas.openxmlformats.org/officeDocument/2006/relationships/slideLayout" Target="../slideLayouts/slideLayout235.xml"/><Relationship Id="rId69" Type="http://schemas.openxmlformats.org/officeDocument/2006/relationships/slideLayout" Target="../slideLayouts/slideLayout240.xml"/><Relationship Id="rId77" Type="http://schemas.openxmlformats.org/officeDocument/2006/relationships/slideLayout" Target="../slideLayouts/slideLayout248.xml"/><Relationship Id="rId8" Type="http://schemas.openxmlformats.org/officeDocument/2006/relationships/slideLayout" Target="../slideLayouts/slideLayout179.xml"/><Relationship Id="rId51" Type="http://schemas.openxmlformats.org/officeDocument/2006/relationships/slideLayout" Target="../slideLayouts/slideLayout222.xml"/><Relationship Id="rId72" Type="http://schemas.openxmlformats.org/officeDocument/2006/relationships/slideLayout" Target="../slideLayouts/slideLayout243.xml"/><Relationship Id="rId80" Type="http://schemas.openxmlformats.org/officeDocument/2006/relationships/slideLayout" Target="../slideLayouts/slideLayout251.xml"/><Relationship Id="rId85" Type="http://schemas.openxmlformats.org/officeDocument/2006/relationships/slideLayout" Target="../slideLayouts/slideLayout256.xml"/><Relationship Id="rId3" Type="http://schemas.openxmlformats.org/officeDocument/2006/relationships/slideLayout" Target="../slideLayouts/slideLayout174.xml"/><Relationship Id="rId12" Type="http://schemas.openxmlformats.org/officeDocument/2006/relationships/slideLayout" Target="../slideLayouts/slideLayout183.xml"/><Relationship Id="rId17" Type="http://schemas.openxmlformats.org/officeDocument/2006/relationships/slideLayout" Target="../slideLayouts/slideLayout188.xml"/><Relationship Id="rId25" Type="http://schemas.openxmlformats.org/officeDocument/2006/relationships/slideLayout" Target="../slideLayouts/slideLayout196.xml"/><Relationship Id="rId33" Type="http://schemas.openxmlformats.org/officeDocument/2006/relationships/slideLayout" Target="../slideLayouts/slideLayout204.xml"/><Relationship Id="rId38" Type="http://schemas.openxmlformats.org/officeDocument/2006/relationships/slideLayout" Target="../slideLayouts/slideLayout209.xml"/><Relationship Id="rId46" Type="http://schemas.openxmlformats.org/officeDocument/2006/relationships/slideLayout" Target="../slideLayouts/slideLayout217.xml"/><Relationship Id="rId59" Type="http://schemas.openxmlformats.org/officeDocument/2006/relationships/slideLayout" Target="../slideLayouts/slideLayout230.xml"/><Relationship Id="rId67" Type="http://schemas.openxmlformats.org/officeDocument/2006/relationships/slideLayout" Target="../slideLayouts/slideLayout238.xml"/><Relationship Id="rId20" Type="http://schemas.openxmlformats.org/officeDocument/2006/relationships/slideLayout" Target="../slideLayouts/slideLayout191.xml"/><Relationship Id="rId41" Type="http://schemas.openxmlformats.org/officeDocument/2006/relationships/slideLayout" Target="../slideLayouts/slideLayout212.xml"/><Relationship Id="rId54" Type="http://schemas.openxmlformats.org/officeDocument/2006/relationships/slideLayout" Target="../slideLayouts/slideLayout225.xml"/><Relationship Id="rId62" Type="http://schemas.openxmlformats.org/officeDocument/2006/relationships/slideLayout" Target="../slideLayouts/slideLayout233.xml"/><Relationship Id="rId70" Type="http://schemas.openxmlformats.org/officeDocument/2006/relationships/slideLayout" Target="../slideLayouts/slideLayout241.xml"/><Relationship Id="rId75" Type="http://schemas.openxmlformats.org/officeDocument/2006/relationships/slideLayout" Target="../slideLayouts/slideLayout246.xml"/><Relationship Id="rId83" Type="http://schemas.openxmlformats.org/officeDocument/2006/relationships/slideLayout" Target="../slideLayouts/slideLayout254.xml"/><Relationship Id="rId1" Type="http://schemas.openxmlformats.org/officeDocument/2006/relationships/slideLayout" Target="../slideLayouts/slideLayout172.xml"/><Relationship Id="rId6" Type="http://schemas.openxmlformats.org/officeDocument/2006/relationships/slideLayout" Target="../slideLayouts/slideLayout177.xml"/><Relationship Id="rId15" Type="http://schemas.openxmlformats.org/officeDocument/2006/relationships/slideLayout" Target="../slideLayouts/slideLayout186.xml"/><Relationship Id="rId23" Type="http://schemas.openxmlformats.org/officeDocument/2006/relationships/slideLayout" Target="../slideLayouts/slideLayout194.xml"/><Relationship Id="rId28" Type="http://schemas.openxmlformats.org/officeDocument/2006/relationships/slideLayout" Target="../slideLayouts/slideLayout199.xml"/><Relationship Id="rId36" Type="http://schemas.openxmlformats.org/officeDocument/2006/relationships/slideLayout" Target="../slideLayouts/slideLayout207.xml"/><Relationship Id="rId49" Type="http://schemas.openxmlformats.org/officeDocument/2006/relationships/slideLayout" Target="../slideLayouts/slideLayout220.xml"/><Relationship Id="rId57" Type="http://schemas.openxmlformats.org/officeDocument/2006/relationships/slideLayout" Target="../slideLayouts/slideLayout228.xml"/><Relationship Id="rId10" Type="http://schemas.openxmlformats.org/officeDocument/2006/relationships/slideLayout" Target="../slideLayouts/slideLayout181.xml"/><Relationship Id="rId31" Type="http://schemas.openxmlformats.org/officeDocument/2006/relationships/slideLayout" Target="../slideLayouts/slideLayout202.xml"/><Relationship Id="rId44" Type="http://schemas.openxmlformats.org/officeDocument/2006/relationships/slideLayout" Target="../slideLayouts/slideLayout215.xml"/><Relationship Id="rId52" Type="http://schemas.openxmlformats.org/officeDocument/2006/relationships/slideLayout" Target="../slideLayouts/slideLayout223.xml"/><Relationship Id="rId60" Type="http://schemas.openxmlformats.org/officeDocument/2006/relationships/slideLayout" Target="../slideLayouts/slideLayout231.xml"/><Relationship Id="rId65" Type="http://schemas.openxmlformats.org/officeDocument/2006/relationships/slideLayout" Target="../slideLayouts/slideLayout236.xml"/><Relationship Id="rId73" Type="http://schemas.openxmlformats.org/officeDocument/2006/relationships/slideLayout" Target="../slideLayouts/slideLayout244.xml"/><Relationship Id="rId78" Type="http://schemas.openxmlformats.org/officeDocument/2006/relationships/slideLayout" Target="../slideLayouts/slideLayout249.xml"/><Relationship Id="rId81" Type="http://schemas.openxmlformats.org/officeDocument/2006/relationships/slideLayout" Target="../slideLayouts/slideLayout252.xml"/><Relationship Id="rId86" Type="http://schemas.openxmlformats.org/officeDocument/2006/relationships/slideLayout" Target="../slideLayouts/slideLayout257.xml"/><Relationship Id="rId4" Type="http://schemas.openxmlformats.org/officeDocument/2006/relationships/slideLayout" Target="../slideLayouts/slideLayout175.xml"/><Relationship Id="rId9" Type="http://schemas.openxmlformats.org/officeDocument/2006/relationships/slideLayout" Target="../slideLayouts/slideLayout180.xml"/><Relationship Id="rId13" Type="http://schemas.openxmlformats.org/officeDocument/2006/relationships/slideLayout" Target="../slideLayouts/slideLayout184.xml"/><Relationship Id="rId18" Type="http://schemas.openxmlformats.org/officeDocument/2006/relationships/slideLayout" Target="../slideLayouts/slideLayout189.xml"/><Relationship Id="rId39" Type="http://schemas.openxmlformats.org/officeDocument/2006/relationships/slideLayout" Target="../slideLayouts/slideLayout210.xml"/><Relationship Id="rId34" Type="http://schemas.openxmlformats.org/officeDocument/2006/relationships/slideLayout" Target="../slideLayouts/slideLayout205.xml"/><Relationship Id="rId50" Type="http://schemas.openxmlformats.org/officeDocument/2006/relationships/slideLayout" Target="../slideLayouts/slideLayout221.xml"/><Relationship Id="rId55" Type="http://schemas.openxmlformats.org/officeDocument/2006/relationships/slideLayout" Target="../slideLayouts/slideLayout226.xml"/><Relationship Id="rId76" Type="http://schemas.openxmlformats.org/officeDocument/2006/relationships/slideLayout" Target="../slideLayouts/slideLayout247.xml"/><Relationship Id="rId7" Type="http://schemas.openxmlformats.org/officeDocument/2006/relationships/slideLayout" Target="../slideLayouts/slideLayout178.xml"/><Relationship Id="rId71" Type="http://schemas.openxmlformats.org/officeDocument/2006/relationships/slideLayout" Target="../slideLayouts/slideLayout242.xml"/><Relationship Id="rId2" Type="http://schemas.openxmlformats.org/officeDocument/2006/relationships/slideLayout" Target="../slideLayouts/slideLayout173.xml"/><Relationship Id="rId29" Type="http://schemas.openxmlformats.org/officeDocument/2006/relationships/slideLayout" Target="../slideLayouts/slideLayout200.xml"/><Relationship Id="rId24" Type="http://schemas.openxmlformats.org/officeDocument/2006/relationships/slideLayout" Target="../slideLayouts/slideLayout195.xml"/><Relationship Id="rId40" Type="http://schemas.openxmlformats.org/officeDocument/2006/relationships/slideLayout" Target="../slideLayouts/slideLayout211.xml"/><Relationship Id="rId45" Type="http://schemas.openxmlformats.org/officeDocument/2006/relationships/slideLayout" Target="../slideLayouts/slideLayout216.xml"/><Relationship Id="rId66" Type="http://schemas.openxmlformats.org/officeDocument/2006/relationships/slideLayout" Target="../slideLayouts/slideLayout237.xml"/><Relationship Id="rId87" Type="http://schemas.openxmlformats.org/officeDocument/2006/relationships/theme" Target="../theme/theme4.xml"/><Relationship Id="rId61" Type="http://schemas.openxmlformats.org/officeDocument/2006/relationships/slideLayout" Target="../slideLayouts/slideLayout232.xml"/><Relationship Id="rId82" Type="http://schemas.openxmlformats.org/officeDocument/2006/relationships/slideLayout" Target="../slideLayouts/slideLayout253.xml"/></Relationships>
</file>

<file path=ppt/slideMasters/_rels/slideMaster5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270.xml"/><Relationship Id="rId18" Type="http://schemas.openxmlformats.org/officeDocument/2006/relationships/slideLayout" Target="../slideLayouts/slideLayout275.xml"/><Relationship Id="rId26" Type="http://schemas.openxmlformats.org/officeDocument/2006/relationships/slideLayout" Target="../slideLayouts/slideLayout283.xml"/><Relationship Id="rId39" Type="http://schemas.openxmlformats.org/officeDocument/2006/relationships/slideLayout" Target="../slideLayouts/slideLayout296.xml"/><Relationship Id="rId21" Type="http://schemas.openxmlformats.org/officeDocument/2006/relationships/slideLayout" Target="../slideLayouts/slideLayout278.xml"/><Relationship Id="rId34" Type="http://schemas.openxmlformats.org/officeDocument/2006/relationships/slideLayout" Target="../slideLayouts/slideLayout291.xml"/><Relationship Id="rId42" Type="http://schemas.openxmlformats.org/officeDocument/2006/relationships/slideLayout" Target="../slideLayouts/slideLayout299.xml"/><Relationship Id="rId7" Type="http://schemas.openxmlformats.org/officeDocument/2006/relationships/slideLayout" Target="../slideLayouts/slideLayout264.xml"/><Relationship Id="rId2" Type="http://schemas.openxmlformats.org/officeDocument/2006/relationships/slideLayout" Target="../slideLayouts/slideLayout259.xml"/><Relationship Id="rId16" Type="http://schemas.openxmlformats.org/officeDocument/2006/relationships/slideLayout" Target="../slideLayouts/slideLayout273.xml"/><Relationship Id="rId29" Type="http://schemas.openxmlformats.org/officeDocument/2006/relationships/slideLayout" Target="../slideLayouts/slideLayout286.xml"/><Relationship Id="rId1" Type="http://schemas.openxmlformats.org/officeDocument/2006/relationships/slideLayout" Target="../slideLayouts/slideLayout258.xml"/><Relationship Id="rId6" Type="http://schemas.openxmlformats.org/officeDocument/2006/relationships/slideLayout" Target="../slideLayouts/slideLayout263.xml"/><Relationship Id="rId11" Type="http://schemas.openxmlformats.org/officeDocument/2006/relationships/slideLayout" Target="../slideLayouts/slideLayout268.xml"/><Relationship Id="rId24" Type="http://schemas.openxmlformats.org/officeDocument/2006/relationships/slideLayout" Target="../slideLayouts/slideLayout281.xml"/><Relationship Id="rId32" Type="http://schemas.openxmlformats.org/officeDocument/2006/relationships/slideLayout" Target="../slideLayouts/slideLayout289.xml"/><Relationship Id="rId37" Type="http://schemas.openxmlformats.org/officeDocument/2006/relationships/slideLayout" Target="../slideLayouts/slideLayout294.xml"/><Relationship Id="rId40" Type="http://schemas.openxmlformats.org/officeDocument/2006/relationships/slideLayout" Target="../slideLayouts/slideLayout297.xml"/><Relationship Id="rId45" Type="http://schemas.openxmlformats.org/officeDocument/2006/relationships/theme" Target="../theme/theme5.xml"/><Relationship Id="rId5" Type="http://schemas.openxmlformats.org/officeDocument/2006/relationships/slideLayout" Target="../slideLayouts/slideLayout262.xml"/><Relationship Id="rId15" Type="http://schemas.openxmlformats.org/officeDocument/2006/relationships/slideLayout" Target="../slideLayouts/slideLayout272.xml"/><Relationship Id="rId23" Type="http://schemas.openxmlformats.org/officeDocument/2006/relationships/slideLayout" Target="../slideLayouts/slideLayout280.xml"/><Relationship Id="rId28" Type="http://schemas.openxmlformats.org/officeDocument/2006/relationships/slideLayout" Target="../slideLayouts/slideLayout285.xml"/><Relationship Id="rId36" Type="http://schemas.openxmlformats.org/officeDocument/2006/relationships/slideLayout" Target="../slideLayouts/slideLayout293.xml"/><Relationship Id="rId10" Type="http://schemas.openxmlformats.org/officeDocument/2006/relationships/slideLayout" Target="../slideLayouts/slideLayout267.xml"/><Relationship Id="rId19" Type="http://schemas.openxmlformats.org/officeDocument/2006/relationships/slideLayout" Target="../slideLayouts/slideLayout276.xml"/><Relationship Id="rId31" Type="http://schemas.openxmlformats.org/officeDocument/2006/relationships/slideLayout" Target="../slideLayouts/slideLayout288.xml"/><Relationship Id="rId44" Type="http://schemas.openxmlformats.org/officeDocument/2006/relationships/slideLayout" Target="../slideLayouts/slideLayout301.xml"/><Relationship Id="rId4" Type="http://schemas.openxmlformats.org/officeDocument/2006/relationships/slideLayout" Target="../slideLayouts/slideLayout261.xml"/><Relationship Id="rId9" Type="http://schemas.openxmlformats.org/officeDocument/2006/relationships/slideLayout" Target="../slideLayouts/slideLayout266.xml"/><Relationship Id="rId14" Type="http://schemas.openxmlformats.org/officeDocument/2006/relationships/slideLayout" Target="../slideLayouts/slideLayout271.xml"/><Relationship Id="rId22" Type="http://schemas.openxmlformats.org/officeDocument/2006/relationships/slideLayout" Target="../slideLayouts/slideLayout279.xml"/><Relationship Id="rId27" Type="http://schemas.openxmlformats.org/officeDocument/2006/relationships/slideLayout" Target="../slideLayouts/slideLayout284.xml"/><Relationship Id="rId30" Type="http://schemas.openxmlformats.org/officeDocument/2006/relationships/slideLayout" Target="../slideLayouts/slideLayout287.xml"/><Relationship Id="rId35" Type="http://schemas.openxmlformats.org/officeDocument/2006/relationships/slideLayout" Target="../slideLayouts/slideLayout292.xml"/><Relationship Id="rId43" Type="http://schemas.openxmlformats.org/officeDocument/2006/relationships/slideLayout" Target="../slideLayouts/slideLayout300.xml"/><Relationship Id="rId8" Type="http://schemas.openxmlformats.org/officeDocument/2006/relationships/slideLayout" Target="../slideLayouts/slideLayout265.xml"/><Relationship Id="rId3" Type="http://schemas.openxmlformats.org/officeDocument/2006/relationships/slideLayout" Target="../slideLayouts/slideLayout260.xml"/><Relationship Id="rId12" Type="http://schemas.openxmlformats.org/officeDocument/2006/relationships/slideLayout" Target="../slideLayouts/slideLayout269.xml"/><Relationship Id="rId17" Type="http://schemas.openxmlformats.org/officeDocument/2006/relationships/slideLayout" Target="../slideLayouts/slideLayout274.xml"/><Relationship Id="rId25" Type="http://schemas.openxmlformats.org/officeDocument/2006/relationships/slideLayout" Target="../slideLayouts/slideLayout282.xml"/><Relationship Id="rId33" Type="http://schemas.openxmlformats.org/officeDocument/2006/relationships/slideLayout" Target="../slideLayouts/slideLayout290.xml"/><Relationship Id="rId38" Type="http://schemas.openxmlformats.org/officeDocument/2006/relationships/slideLayout" Target="../slideLayouts/slideLayout295.xml"/><Relationship Id="rId20" Type="http://schemas.openxmlformats.org/officeDocument/2006/relationships/slideLayout" Target="../slideLayouts/slideLayout277.xml"/><Relationship Id="rId41" Type="http://schemas.openxmlformats.org/officeDocument/2006/relationships/slideLayout" Target="../slideLayouts/slideLayout29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DD53F0B-42DF-45B8-11C2-7CE7B32851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6185"/>
            <a:ext cx="10515600" cy="13250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AE9D208-CA2F-F17B-9D08-2BC2633FC0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6684"/>
            <a:ext cx="10515600" cy="43497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74798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36" r:id="rId1"/>
    <p:sldLayoutId id="2147484470" r:id="rId2"/>
    <p:sldLayoutId id="2147484436" r:id="rId3"/>
    <p:sldLayoutId id="2147484476" r:id="rId4"/>
    <p:sldLayoutId id="2147483769" r:id="rId5"/>
    <p:sldLayoutId id="2147483770" r:id="rId6"/>
    <p:sldLayoutId id="2147484044" r:id="rId7"/>
    <p:sldLayoutId id="2147484041" r:id="rId8"/>
    <p:sldLayoutId id="2147484051" r:id="rId9"/>
    <p:sldLayoutId id="2147484042" r:id="rId10"/>
    <p:sldLayoutId id="2147484538" r:id="rId11"/>
    <p:sldLayoutId id="2147483980" r:id="rId12"/>
    <p:sldLayoutId id="2147484477" r:id="rId13"/>
    <p:sldLayoutId id="2147483981" r:id="rId14"/>
    <p:sldLayoutId id="2147483982" r:id="rId15"/>
    <p:sldLayoutId id="2147483983" r:id="rId16"/>
    <p:sldLayoutId id="2147483984" r:id="rId17"/>
    <p:sldLayoutId id="2147483985" r:id="rId18"/>
    <p:sldLayoutId id="2147483986" r:id="rId19"/>
    <p:sldLayoutId id="2147484037" r:id="rId20"/>
    <p:sldLayoutId id="2147483988" r:id="rId21"/>
    <p:sldLayoutId id="2147483703" r:id="rId22"/>
    <p:sldLayoutId id="2147484539" r:id="rId23"/>
    <p:sldLayoutId id="2147484540" r:id="rId24"/>
    <p:sldLayoutId id="2147484581" r:id="rId25"/>
    <p:sldLayoutId id="2147483705" r:id="rId26"/>
    <p:sldLayoutId id="2147484582" r:id="rId27"/>
    <p:sldLayoutId id="2147484583" r:id="rId28"/>
    <p:sldLayoutId id="2147483708" r:id="rId29"/>
    <p:sldLayoutId id="2147483681" r:id="rId30"/>
    <p:sldLayoutId id="2147483710" r:id="rId31"/>
    <p:sldLayoutId id="2147483712" r:id="rId32"/>
    <p:sldLayoutId id="2147483685" r:id="rId33"/>
    <p:sldLayoutId id="2147484468" r:id="rId34"/>
    <p:sldLayoutId id="2147483687" r:id="rId35"/>
    <p:sldLayoutId id="2147484565" r:id="rId36"/>
    <p:sldLayoutId id="2147484472" r:id="rId37"/>
    <p:sldLayoutId id="2147484541" r:id="rId38"/>
    <p:sldLayoutId id="2147484542" r:id="rId39"/>
    <p:sldLayoutId id="2147484478" r:id="rId40"/>
    <p:sldLayoutId id="2147484052" r:id="rId41"/>
    <p:sldLayoutId id="2147483679" r:id="rId42"/>
    <p:sldLayoutId id="2147484568" r:id="rId43"/>
    <p:sldLayoutId id="2147484570" r:id="rId44"/>
    <p:sldLayoutId id="2147484571" r:id="rId45"/>
    <p:sldLayoutId id="2147483746" r:id="rId46"/>
    <p:sldLayoutId id="2147484431" r:id="rId47"/>
    <p:sldLayoutId id="2147484430" r:id="rId48"/>
    <p:sldLayoutId id="2147484572" r:id="rId49"/>
    <p:sldLayoutId id="2147484573" r:id="rId50"/>
    <p:sldLayoutId id="2147484564" r:id="rId51"/>
    <p:sldLayoutId id="2147484574" r:id="rId52"/>
    <p:sldLayoutId id="2147484575" r:id="rId53"/>
    <p:sldLayoutId id="2147484543" r:id="rId54"/>
    <p:sldLayoutId id="2147484576" r:id="rId55"/>
    <p:sldLayoutId id="2147484373" r:id="rId56"/>
    <p:sldLayoutId id="2147484387" r:id="rId57"/>
    <p:sldLayoutId id="2147484544" r:id="rId58"/>
    <p:sldLayoutId id="2147484388" r:id="rId59"/>
    <p:sldLayoutId id="2147484390" r:id="rId60"/>
    <p:sldLayoutId id="2147484391" r:id="rId61"/>
    <p:sldLayoutId id="2147484393" r:id="rId62"/>
    <p:sldLayoutId id="2147484394" r:id="rId63"/>
    <p:sldLayoutId id="2147484496" r:id="rId64"/>
    <p:sldLayoutId id="2147484444" r:id="rId65"/>
    <p:sldLayoutId id="2147484445" r:id="rId66"/>
    <p:sldLayoutId id="2147484045" r:id="rId67"/>
    <p:sldLayoutId id="2147484577" r:id="rId68"/>
    <p:sldLayoutId id="2147483768" r:id="rId69"/>
    <p:sldLayoutId id="2147483724" r:id="rId70"/>
    <p:sldLayoutId id="2147484465" r:id="rId71"/>
    <p:sldLayoutId id="2147483733" r:id="rId72"/>
    <p:sldLayoutId id="2147483693" r:id="rId73"/>
    <p:sldLayoutId id="2147483696" r:id="rId74"/>
    <p:sldLayoutId id="2147483698" r:id="rId75"/>
    <p:sldLayoutId id="2147483741" r:id="rId76"/>
    <p:sldLayoutId id="2147484548" r:id="rId77"/>
    <p:sldLayoutId id="2147483700" r:id="rId78"/>
    <p:sldLayoutId id="2147483723" r:id="rId79"/>
    <p:sldLayoutId id="2147484028" r:id="rId80"/>
    <p:sldLayoutId id="2147484407" r:id="rId81"/>
    <p:sldLayoutId id="2147483725" r:id="rId82"/>
    <p:sldLayoutId id="2147484473" r:id="rId83"/>
    <p:sldLayoutId id="2147484578" r:id="rId84"/>
    <p:sldLayoutId id="2147484579" r:id="rId85"/>
    <p:sldLayoutId id="2147484403" r:id="rId86"/>
    <p:sldLayoutId id="2147484580" r:id="rId87"/>
    <p:sldLayoutId id="2147483699" r:id="rId88"/>
    <p:sldLayoutId id="2147483722" r:id="rId89"/>
    <p:sldLayoutId id="2147484471" r:id="rId90"/>
    <p:sldLayoutId id="2147484549" r:id="rId91"/>
    <p:sldLayoutId id="2147484070" r:id="rId92"/>
    <p:sldLayoutId id="2147484368" r:id="rId93"/>
    <p:sldLayoutId id="2147483990" r:id="rId94"/>
    <p:sldLayoutId id="2147484064" r:id="rId95"/>
    <p:sldLayoutId id="2147484072" r:id="rId96"/>
    <p:sldLayoutId id="2147484065" r:id="rId97"/>
    <p:sldLayoutId id="2147484367" r:id="rId98"/>
    <p:sldLayoutId id="2147483989" r:id="rId99"/>
    <p:sldLayoutId id="2147483991" r:id="rId100"/>
    <p:sldLayoutId id="2147484043" r:id="rId101"/>
    <p:sldLayoutId id="2147484562" r:id="rId102"/>
  </p:sldLayoutIdLst>
  <p:txStyles>
    <p:titleStyle>
      <a:lvl1pPr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accent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800"/>
        </a:spcBef>
        <a:buClr>
          <a:schemeClr val="accent2"/>
        </a:buClr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533"/>
        </a:spcBef>
        <a:buClr>
          <a:schemeClr val="accent2"/>
        </a:buClr>
        <a:buFont typeface="Arial" panose="020B0604020202020204" pitchFamily="34" charset="0"/>
        <a:buChar char="•"/>
        <a:defRPr sz="2267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533"/>
        </a:spcBef>
        <a:buClr>
          <a:schemeClr val="accent2"/>
        </a:buClr>
        <a:buFont typeface="Arial" panose="020B0604020202020204" pitchFamily="34" charset="0"/>
        <a:buChar char="•"/>
        <a:defRPr sz="2133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533"/>
        </a:spcBef>
        <a:buClr>
          <a:schemeClr val="accent2"/>
        </a:buClr>
        <a:buFont typeface="Arial" panose="020B0604020202020204" pitchFamily="34" charset="0"/>
        <a:buChar char="•"/>
        <a:defRPr sz="2000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533"/>
        </a:spcBef>
        <a:buClr>
          <a:schemeClr val="accent2"/>
        </a:buClr>
        <a:buFont typeface="Arial" panose="020B0604020202020204" pitchFamily="34" charset="0"/>
        <a:buChar char="•"/>
        <a:defRPr sz="1867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609600" y="274639"/>
            <a:ext cx="10972800" cy="11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300"/>
              <a:buFont typeface="Arial"/>
              <a:buNone/>
              <a:defRPr sz="33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624417" y="1604797"/>
            <a:ext cx="10972800" cy="452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191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Char char="•"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93700" algn="l" rtl="0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Char char="–"/>
              <a:defRPr sz="2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68300" algn="l" rtl="0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•"/>
              <a:defRPr sz="2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059752695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4609" r:id="rId1"/>
    <p:sldLayoutId id="2147484610" r:id="rId2"/>
    <p:sldLayoutId id="2147484611" r:id="rId3"/>
    <p:sldLayoutId id="2147484612" r:id="rId4"/>
    <p:sldLayoutId id="2147484613" r:id="rId5"/>
    <p:sldLayoutId id="2147484614" r:id="rId6"/>
    <p:sldLayoutId id="2147484615" r:id="rId7"/>
    <p:sldLayoutId id="2147484616" r:id="rId8"/>
    <p:sldLayoutId id="2147484617" r:id="rId9"/>
    <p:sldLayoutId id="2147484618" r:id="rId10"/>
    <p:sldLayoutId id="2147484619" r:id="rId11"/>
    <p:sldLayoutId id="2147484620" r:id="rId12"/>
    <p:sldLayoutId id="2147484621" r:id="rId13"/>
    <p:sldLayoutId id="2147484622" r:id="rId14"/>
    <p:sldLayoutId id="2147484623" r:id="rId15"/>
    <p:sldLayoutId id="2147484624" r:id="rId16"/>
    <p:sldLayoutId id="2147483652" r:id="rId17"/>
    <p:sldLayoutId id="2147484625" r:id="rId18"/>
    <p:sldLayoutId id="2147484626" r:id="rId19"/>
    <p:sldLayoutId id="2147484627" r:id="rId20"/>
    <p:sldLayoutId id="2147484628" r:id="rId21"/>
    <p:sldLayoutId id="2147484629" r:id="rId22"/>
    <p:sldLayoutId id="2147484630" r:id="rId23"/>
    <p:sldLayoutId id="2147484631" r:id="rId24"/>
    <p:sldLayoutId id="2147484632" r:id="rId2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975">
          <p15:clr>
            <a:srgbClr val="F26B43"/>
          </p15:clr>
        </p15:guide>
        <p15:guide id="2" pos="7408">
          <p15:clr>
            <a:srgbClr val="F26B43"/>
          </p15:clr>
        </p15:guide>
        <p15:guide id="3" pos="272">
          <p15:clr>
            <a:srgbClr val="F26B43"/>
          </p15:clr>
        </p15:guide>
        <p15:guide id="4" orient="horz" pos="345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DD53F0B-42DF-45B8-11C2-7CE7B32851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6185"/>
            <a:ext cx="10515600" cy="13250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AE9D208-CA2F-F17B-9D08-2BC2633FC0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6684"/>
            <a:ext cx="10515600" cy="43497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38680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646" r:id="rId1"/>
    <p:sldLayoutId id="2147484647" r:id="rId2"/>
    <p:sldLayoutId id="2147484648" r:id="rId3"/>
    <p:sldLayoutId id="2147484649" r:id="rId4"/>
    <p:sldLayoutId id="2147484650" r:id="rId5"/>
    <p:sldLayoutId id="2147484651" r:id="rId6"/>
    <p:sldLayoutId id="2147484652" r:id="rId7"/>
    <p:sldLayoutId id="2147484653" r:id="rId8"/>
    <p:sldLayoutId id="2147484654" r:id="rId9"/>
    <p:sldLayoutId id="2147484655" r:id="rId10"/>
    <p:sldLayoutId id="2147484656" r:id="rId11"/>
    <p:sldLayoutId id="2147484657" r:id="rId12"/>
    <p:sldLayoutId id="2147484659" r:id="rId13"/>
    <p:sldLayoutId id="2147484660" r:id="rId14"/>
    <p:sldLayoutId id="2147484661" r:id="rId15"/>
    <p:sldLayoutId id="2147484662" r:id="rId16"/>
    <p:sldLayoutId id="2147484663" r:id="rId17"/>
    <p:sldLayoutId id="2147484664" r:id="rId18"/>
    <p:sldLayoutId id="2147484665" r:id="rId19"/>
    <p:sldLayoutId id="2147484666" r:id="rId20"/>
    <p:sldLayoutId id="2147484667" r:id="rId21"/>
    <p:sldLayoutId id="2147484668" r:id="rId22"/>
    <p:sldLayoutId id="2147484670" r:id="rId23"/>
    <p:sldLayoutId id="2147484671" r:id="rId24"/>
    <p:sldLayoutId id="2147484672" r:id="rId25"/>
    <p:sldLayoutId id="2147484673" r:id="rId26"/>
    <p:sldLayoutId id="2147484674" r:id="rId27"/>
    <p:sldLayoutId id="2147484675" r:id="rId28"/>
    <p:sldLayoutId id="2147484676" r:id="rId29"/>
    <p:sldLayoutId id="2147484682" r:id="rId30"/>
    <p:sldLayoutId id="2147484689" r:id="rId31"/>
    <p:sldLayoutId id="2147484691" r:id="rId32"/>
    <p:sldLayoutId id="2147484692" r:id="rId33"/>
    <p:sldLayoutId id="2147484693" r:id="rId34"/>
    <p:sldLayoutId id="2147484694" r:id="rId35"/>
    <p:sldLayoutId id="2147484695" r:id="rId36"/>
    <p:sldLayoutId id="2147484696" r:id="rId37"/>
    <p:sldLayoutId id="2147484697" r:id="rId38"/>
    <p:sldLayoutId id="2147484698" r:id="rId39"/>
    <p:sldLayoutId id="2147484699" r:id="rId40"/>
    <p:sldLayoutId id="2147484700" r:id="rId41"/>
    <p:sldLayoutId id="2147484701" r:id="rId42"/>
    <p:sldLayoutId id="2147484702" r:id="rId43"/>
    <p:sldLayoutId id="2147484703" r:id="rId44"/>
  </p:sldLayoutIdLst>
  <p:txStyles>
    <p:titleStyle>
      <a:lvl1pPr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accent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800"/>
        </a:spcBef>
        <a:buClr>
          <a:schemeClr val="accent2"/>
        </a:buClr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533"/>
        </a:spcBef>
        <a:buClr>
          <a:schemeClr val="accent2"/>
        </a:buClr>
        <a:buFont typeface="Arial" panose="020B0604020202020204" pitchFamily="34" charset="0"/>
        <a:buChar char="•"/>
        <a:defRPr sz="2267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533"/>
        </a:spcBef>
        <a:buClr>
          <a:schemeClr val="accent2"/>
        </a:buClr>
        <a:buFont typeface="Arial" panose="020B0604020202020204" pitchFamily="34" charset="0"/>
        <a:buChar char="•"/>
        <a:defRPr sz="2133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533"/>
        </a:spcBef>
        <a:buClr>
          <a:schemeClr val="accent2"/>
        </a:buClr>
        <a:buFont typeface="Arial" panose="020B0604020202020204" pitchFamily="34" charset="0"/>
        <a:buChar char="•"/>
        <a:defRPr sz="2000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533"/>
        </a:spcBef>
        <a:buClr>
          <a:schemeClr val="accent2"/>
        </a:buClr>
        <a:buFont typeface="Arial" panose="020B0604020202020204" pitchFamily="34" charset="0"/>
        <a:buChar char="•"/>
        <a:defRPr sz="1867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DD53F0B-42DF-45B8-11C2-7CE7B32851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6185"/>
            <a:ext cx="10515600" cy="13250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AE9D208-CA2F-F17B-9D08-2BC2633FC0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6684"/>
            <a:ext cx="10515600" cy="43497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91968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705" r:id="rId1"/>
    <p:sldLayoutId id="2147484706" r:id="rId2"/>
    <p:sldLayoutId id="2147484707" r:id="rId3"/>
    <p:sldLayoutId id="2147484708" r:id="rId4"/>
    <p:sldLayoutId id="2147484709" r:id="rId5"/>
    <p:sldLayoutId id="2147484710" r:id="rId6"/>
    <p:sldLayoutId id="2147484711" r:id="rId7"/>
    <p:sldLayoutId id="2147484712" r:id="rId8"/>
    <p:sldLayoutId id="2147484713" r:id="rId9"/>
    <p:sldLayoutId id="2147484714" r:id="rId10"/>
    <p:sldLayoutId id="2147484715" r:id="rId11"/>
    <p:sldLayoutId id="2147484716" r:id="rId12"/>
    <p:sldLayoutId id="2147484717" r:id="rId13"/>
    <p:sldLayoutId id="2147484718" r:id="rId14"/>
    <p:sldLayoutId id="2147484719" r:id="rId15"/>
    <p:sldLayoutId id="2147484720" r:id="rId16"/>
    <p:sldLayoutId id="2147484721" r:id="rId17"/>
    <p:sldLayoutId id="2147484722" r:id="rId18"/>
    <p:sldLayoutId id="2147484723" r:id="rId19"/>
    <p:sldLayoutId id="2147484724" r:id="rId20"/>
    <p:sldLayoutId id="2147484725" r:id="rId21"/>
    <p:sldLayoutId id="2147484726" r:id="rId22"/>
    <p:sldLayoutId id="2147484727" r:id="rId23"/>
    <p:sldLayoutId id="2147484728" r:id="rId24"/>
    <p:sldLayoutId id="2147484729" r:id="rId25"/>
    <p:sldLayoutId id="2147484730" r:id="rId26"/>
    <p:sldLayoutId id="2147484731" r:id="rId27"/>
    <p:sldLayoutId id="2147484732" r:id="rId28"/>
    <p:sldLayoutId id="2147484733" r:id="rId29"/>
    <p:sldLayoutId id="2147484734" r:id="rId30"/>
    <p:sldLayoutId id="2147484735" r:id="rId31"/>
    <p:sldLayoutId id="2147484736" r:id="rId32"/>
    <p:sldLayoutId id="2147484737" r:id="rId33"/>
    <p:sldLayoutId id="2147484738" r:id="rId34"/>
    <p:sldLayoutId id="2147484739" r:id="rId35"/>
    <p:sldLayoutId id="2147484741" r:id="rId36"/>
    <p:sldLayoutId id="2147484742" r:id="rId37"/>
    <p:sldLayoutId id="2147484743" r:id="rId38"/>
    <p:sldLayoutId id="2147484744" r:id="rId39"/>
    <p:sldLayoutId id="2147484745" r:id="rId40"/>
    <p:sldLayoutId id="2147484746" r:id="rId41"/>
    <p:sldLayoutId id="2147484747" r:id="rId42"/>
    <p:sldLayoutId id="2147484748" r:id="rId43"/>
    <p:sldLayoutId id="2147484749" r:id="rId44"/>
    <p:sldLayoutId id="2147484750" r:id="rId45"/>
    <p:sldLayoutId id="2147484751" r:id="rId46"/>
    <p:sldLayoutId id="2147484752" r:id="rId47"/>
    <p:sldLayoutId id="2147484753" r:id="rId48"/>
    <p:sldLayoutId id="2147484754" r:id="rId49"/>
    <p:sldLayoutId id="2147484755" r:id="rId50"/>
    <p:sldLayoutId id="2147484756" r:id="rId51"/>
    <p:sldLayoutId id="2147484757" r:id="rId52"/>
    <p:sldLayoutId id="2147484758" r:id="rId53"/>
    <p:sldLayoutId id="2147484759" r:id="rId54"/>
    <p:sldLayoutId id="2147484760" r:id="rId55"/>
    <p:sldLayoutId id="2147484761" r:id="rId56"/>
    <p:sldLayoutId id="2147484762" r:id="rId57"/>
    <p:sldLayoutId id="2147484763" r:id="rId58"/>
    <p:sldLayoutId id="2147484764" r:id="rId59"/>
    <p:sldLayoutId id="2147484765" r:id="rId60"/>
    <p:sldLayoutId id="2147484766" r:id="rId61"/>
    <p:sldLayoutId id="2147484767" r:id="rId62"/>
    <p:sldLayoutId id="2147484768" r:id="rId63"/>
    <p:sldLayoutId id="2147484769" r:id="rId64"/>
    <p:sldLayoutId id="2147484770" r:id="rId65"/>
    <p:sldLayoutId id="2147484771" r:id="rId66"/>
    <p:sldLayoutId id="2147484772" r:id="rId67"/>
    <p:sldLayoutId id="2147484773" r:id="rId68"/>
    <p:sldLayoutId id="2147484774" r:id="rId69"/>
    <p:sldLayoutId id="2147484775" r:id="rId70"/>
    <p:sldLayoutId id="2147484776" r:id="rId71"/>
    <p:sldLayoutId id="2147484777" r:id="rId72"/>
    <p:sldLayoutId id="2147484778" r:id="rId73"/>
    <p:sldLayoutId id="2147484779" r:id="rId74"/>
    <p:sldLayoutId id="2147484780" r:id="rId75"/>
    <p:sldLayoutId id="2147484781" r:id="rId76"/>
    <p:sldLayoutId id="2147484782" r:id="rId77"/>
    <p:sldLayoutId id="2147484783" r:id="rId78"/>
    <p:sldLayoutId id="2147484784" r:id="rId79"/>
    <p:sldLayoutId id="2147484785" r:id="rId80"/>
    <p:sldLayoutId id="2147484786" r:id="rId81"/>
    <p:sldLayoutId id="2147484787" r:id="rId82"/>
    <p:sldLayoutId id="2147484788" r:id="rId83"/>
    <p:sldLayoutId id="2147484801" r:id="rId84"/>
    <p:sldLayoutId id="2147484802" r:id="rId85"/>
    <p:sldLayoutId id="2147484803" r:id="rId86"/>
  </p:sldLayoutIdLst>
  <p:txStyles>
    <p:titleStyle>
      <a:lvl1pPr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accent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800"/>
        </a:spcBef>
        <a:buClr>
          <a:schemeClr val="accent2"/>
        </a:buClr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533"/>
        </a:spcBef>
        <a:buClr>
          <a:schemeClr val="accent2"/>
        </a:buClr>
        <a:buFont typeface="Arial" panose="020B0604020202020204" pitchFamily="34" charset="0"/>
        <a:buChar char="•"/>
        <a:defRPr sz="2267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533"/>
        </a:spcBef>
        <a:buClr>
          <a:schemeClr val="accent2"/>
        </a:buClr>
        <a:buFont typeface="Arial" panose="020B0604020202020204" pitchFamily="34" charset="0"/>
        <a:buChar char="•"/>
        <a:defRPr sz="2133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533"/>
        </a:spcBef>
        <a:buClr>
          <a:schemeClr val="accent2"/>
        </a:buClr>
        <a:buFont typeface="Arial" panose="020B0604020202020204" pitchFamily="34" charset="0"/>
        <a:buChar char="•"/>
        <a:defRPr sz="2000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533"/>
        </a:spcBef>
        <a:buClr>
          <a:schemeClr val="accent2"/>
        </a:buClr>
        <a:buFont typeface="Arial" panose="020B0604020202020204" pitchFamily="34" charset="0"/>
        <a:buChar char="•"/>
        <a:defRPr sz="1867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DD53F0B-42DF-45B8-11C2-7CE7B32851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6185"/>
            <a:ext cx="10515600" cy="13250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AE9D208-CA2F-F17B-9D08-2BC2633FC0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6684"/>
            <a:ext cx="10515600" cy="43497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7396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897" r:id="rId1"/>
    <p:sldLayoutId id="2147484898" r:id="rId2"/>
    <p:sldLayoutId id="2147484899" r:id="rId3"/>
    <p:sldLayoutId id="2147484900" r:id="rId4"/>
    <p:sldLayoutId id="2147484901" r:id="rId5"/>
    <p:sldLayoutId id="2147484902" r:id="rId6"/>
    <p:sldLayoutId id="2147484903" r:id="rId7"/>
    <p:sldLayoutId id="2147484904" r:id="rId8"/>
    <p:sldLayoutId id="2147484905" r:id="rId9"/>
    <p:sldLayoutId id="2147484906" r:id="rId10"/>
    <p:sldLayoutId id="2147484907" r:id="rId11"/>
    <p:sldLayoutId id="2147484908" r:id="rId12"/>
    <p:sldLayoutId id="2147484910" r:id="rId13"/>
    <p:sldLayoutId id="2147484911" r:id="rId14"/>
    <p:sldLayoutId id="2147484912" r:id="rId15"/>
    <p:sldLayoutId id="2147484913" r:id="rId16"/>
    <p:sldLayoutId id="2147484914" r:id="rId17"/>
    <p:sldLayoutId id="2147484915" r:id="rId18"/>
    <p:sldLayoutId id="2147484916" r:id="rId19"/>
    <p:sldLayoutId id="2147484917" r:id="rId20"/>
    <p:sldLayoutId id="2147484918" r:id="rId21"/>
    <p:sldLayoutId id="2147484919" r:id="rId22"/>
    <p:sldLayoutId id="2147484921" r:id="rId23"/>
    <p:sldLayoutId id="2147484922" r:id="rId24"/>
    <p:sldLayoutId id="2147484923" r:id="rId25"/>
    <p:sldLayoutId id="2147484924" r:id="rId26"/>
    <p:sldLayoutId id="2147484925" r:id="rId27"/>
    <p:sldLayoutId id="2147484926" r:id="rId28"/>
    <p:sldLayoutId id="2147484927" r:id="rId29"/>
    <p:sldLayoutId id="2147484933" r:id="rId30"/>
    <p:sldLayoutId id="2147484940" r:id="rId31"/>
    <p:sldLayoutId id="2147484942" r:id="rId32"/>
    <p:sldLayoutId id="2147484943" r:id="rId33"/>
    <p:sldLayoutId id="2147484944" r:id="rId34"/>
    <p:sldLayoutId id="2147484945" r:id="rId35"/>
    <p:sldLayoutId id="2147484946" r:id="rId36"/>
    <p:sldLayoutId id="2147484947" r:id="rId37"/>
    <p:sldLayoutId id="2147484948" r:id="rId38"/>
    <p:sldLayoutId id="2147484949" r:id="rId39"/>
    <p:sldLayoutId id="2147484950" r:id="rId40"/>
    <p:sldLayoutId id="2147484951" r:id="rId41"/>
    <p:sldLayoutId id="2147484952" r:id="rId42"/>
    <p:sldLayoutId id="2147484953" r:id="rId43"/>
    <p:sldLayoutId id="2147484954" r:id="rId44"/>
  </p:sldLayoutIdLst>
  <p:txStyles>
    <p:titleStyle>
      <a:lvl1pPr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accent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800"/>
        </a:spcBef>
        <a:buClr>
          <a:schemeClr val="accent2"/>
        </a:buClr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533"/>
        </a:spcBef>
        <a:buClr>
          <a:schemeClr val="accent2"/>
        </a:buClr>
        <a:buFont typeface="Arial" panose="020B0604020202020204" pitchFamily="34" charset="0"/>
        <a:buChar char="•"/>
        <a:defRPr sz="2267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533"/>
        </a:spcBef>
        <a:buClr>
          <a:schemeClr val="accent2"/>
        </a:buClr>
        <a:buFont typeface="Arial" panose="020B0604020202020204" pitchFamily="34" charset="0"/>
        <a:buChar char="•"/>
        <a:defRPr sz="2133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533"/>
        </a:spcBef>
        <a:buClr>
          <a:schemeClr val="accent2"/>
        </a:buClr>
        <a:buFont typeface="Arial" panose="020B0604020202020204" pitchFamily="34" charset="0"/>
        <a:buChar char="•"/>
        <a:defRPr sz="2000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533"/>
        </a:spcBef>
        <a:buClr>
          <a:schemeClr val="accent2"/>
        </a:buClr>
        <a:buFont typeface="Arial" panose="020B0604020202020204" pitchFamily="34" charset="0"/>
        <a:buChar char="•"/>
        <a:defRPr sz="1867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3.xml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13" Type="http://schemas.openxmlformats.org/officeDocument/2006/relationships/image" Target="../media/image41.svg"/><Relationship Id="rId18" Type="http://schemas.openxmlformats.org/officeDocument/2006/relationships/image" Target="../media/image46.png"/><Relationship Id="rId3" Type="http://schemas.openxmlformats.org/officeDocument/2006/relationships/image" Target="../media/image31.png"/><Relationship Id="rId7" Type="http://schemas.openxmlformats.org/officeDocument/2006/relationships/image" Target="../media/image35.svg"/><Relationship Id="rId12" Type="http://schemas.openxmlformats.org/officeDocument/2006/relationships/image" Target="../media/image40.png"/><Relationship Id="rId17" Type="http://schemas.openxmlformats.org/officeDocument/2006/relationships/image" Target="../media/image45.sv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44.png"/><Relationship Id="rId1" Type="http://schemas.openxmlformats.org/officeDocument/2006/relationships/slideLayout" Target="../slideLayouts/slideLayout103.xml"/><Relationship Id="rId6" Type="http://schemas.openxmlformats.org/officeDocument/2006/relationships/image" Target="../media/image34.png"/><Relationship Id="rId11" Type="http://schemas.openxmlformats.org/officeDocument/2006/relationships/image" Target="../media/image39.svg"/><Relationship Id="rId5" Type="http://schemas.openxmlformats.org/officeDocument/2006/relationships/image" Target="../media/image33.svg"/><Relationship Id="rId15" Type="http://schemas.openxmlformats.org/officeDocument/2006/relationships/image" Target="../media/image43.svg"/><Relationship Id="rId10" Type="http://schemas.openxmlformats.org/officeDocument/2006/relationships/image" Target="../media/image38.png"/><Relationship Id="rId19" Type="http://schemas.openxmlformats.org/officeDocument/2006/relationships/image" Target="../media/image47.svg"/><Relationship Id="rId4" Type="http://schemas.openxmlformats.org/officeDocument/2006/relationships/image" Target="../media/image32.png"/><Relationship Id="rId9" Type="http://schemas.openxmlformats.org/officeDocument/2006/relationships/image" Target="../media/image37.svg"/><Relationship Id="rId14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3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3.xml"/><Relationship Id="rId6" Type="http://schemas.openxmlformats.org/officeDocument/2006/relationships/hyperlink" Target="https://www.gov.uk/government/publications/secure-data-environment-policy-guidelines/secure-data-environment-for-nhs-health-and-social-care-data-policy-guidelines" TargetMode="External"/><Relationship Id="rId5" Type="http://schemas.openxmlformats.org/officeDocument/2006/relationships/hyperlink" Target="https://transform.england.nhs.uk/key-tools-and-info/data-saves-lives/data-saves-lives-implementation-update/" TargetMode="External"/><Relationship Id="rId4" Type="http://schemas.openxmlformats.org/officeDocument/2006/relationships/hyperlink" Target="https://www.gov.uk/government/publications/data-access-policy-update/data-access-policy-update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3" name="Google Shape;233;p45"/>
          <p:cNvPicPr preferRelativeResize="0"/>
          <p:nvPr/>
        </p:nvPicPr>
        <p:blipFill rotWithShape="1">
          <a:blip r:embed="rId3">
            <a:alphaModFix/>
          </a:blip>
          <a:srcRect r="901"/>
          <a:stretch/>
        </p:blipFill>
        <p:spPr>
          <a:xfrm>
            <a:off x="0" y="3871301"/>
            <a:ext cx="12192003" cy="3050767"/>
          </a:xfrm>
          <a:prstGeom prst="rect">
            <a:avLst/>
          </a:prstGeom>
          <a:noFill/>
          <a:ln>
            <a:noFill/>
          </a:ln>
        </p:spPr>
      </p:pic>
      <p:sp>
        <p:nvSpPr>
          <p:cNvPr id="234" name="Google Shape;234;p45"/>
          <p:cNvSpPr txBox="1">
            <a:spLocks noGrp="1"/>
          </p:cNvSpPr>
          <p:nvPr>
            <p:ph type="body" idx="4294967295"/>
          </p:nvPr>
        </p:nvSpPr>
        <p:spPr>
          <a:xfrm>
            <a:off x="431800" y="2743693"/>
            <a:ext cx="11325701" cy="10666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indent="0">
              <a:buNone/>
            </a:pPr>
            <a:r>
              <a:rPr lang="en-GB" sz="2400" i="1">
                <a:solidFill>
                  <a:schemeClr val="lt1"/>
                </a:solidFill>
              </a:rPr>
              <a:t>2nd September 2024 UK TRE Annual conference lightning talk</a:t>
            </a:r>
          </a:p>
          <a:p>
            <a:pPr marL="0" indent="0">
              <a:buNone/>
            </a:pPr>
            <a:r>
              <a:rPr lang="en-GB" sz="2400">
                <a:solidFill>
                  <a:schemeClr val="lt1"/>
                </a:solidFill>
              </a:rPr>
              <a:t>Dr Izzy Hampson, Senior Policy lead – Data access ecosystem</a:t>
            </a:r>
            <a:endParaRPr lang="en-GB" sz="3200">
              <a:solidFill>
                <a:schemeClr val="lt1"/>
              </a:solidFill>
            </a:endParaRPr>
          </a:p>
          <a:p>
            <a:pPr marL="0" indent="0">
              <a:buNone/>
            </a:pPr>
            <a:endParaRPr lang="en-GB" sz="2400" i="1">
              <a:solidFill>
                <a:schemeClr val="lt1"/>
              </a:solidFill>
            </a:endParaRPr>
          </a:p>
          <a:p>
            <a:pPr marL="0" indent="0">
              <a:buNone/>
            </a:pPr>
            <a:endParaRPr lang="en-GB" sz="2400" b="1" i="1">
              <a:solidFill>
                <a:srgbClr val="003087"/>
              </a:solidFill>
            </a:endParaRPr>
          </a:p>
          <a:p>
            <a:pPr marL="0" indent="0">
              <a:buNone/>
            </a:pPr>
            <a:endParaRPr lang="en-GB" sz="3200" i="1"/>
          </a:p>
        </p:txBody>
      </p:sp>
      <p:sp>
        <p:nvSpPr>
          <p:cNvPr id="235" name="Google Shape;235;p45"/>
          <p:cNvSpPr txBox="1">
            <a:spLocks noGrp="1"/>
          </p:cNvSpPr>
          <p:nvPr>
            <p:ph type="body" idx="1"/>
          </p:nvPr>
        </p:nvSpPr>
        <p:spPr>
          <a:xfrm>
            <a:off x="431800" y="1206021"/>
            <a:ext cx="11328400" cy="14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indent="0">
              <a:buClr>
                <a:schemeClr val="accent5"/>
              </a:buClr>
              <a:buSzPts val="4400"/>
              <a:buNone/>
            </a:pPr>
            <a:r>
              <a:rPr lang="en-GB" sz="4800" b="1">
                <a:solidFill>
                  <a:schemeClr val="lt1"/>
                </a:solidFill>
              </a:rPr>
              <a:t>DHSC Data Access Policy </a:t>
            </a:r>
          </a:p>
        </p:txBody>
      </p:sp>
      <p:pic>
        <p:nvPicPr>
          <p:cNvPr id="236" name="Google Shape;236;p4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828567" y="194368"/>
            <a:ext cx="1035733" cy="86563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293252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" name="Google Shape;593;p6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828568" y="194369"/>
            <a:ext cx="1035733" cy="865633"/>
          </a:xfrm>
          <a:prstGeom prst="rect">
            <a:avLst/>
          </a:prstGeom>
          <a:noFill/>
          <a:ln>
            <a:noFill/>
          </a:ln>
        </p:spPr>
      </p:pic>
      <p:sp>
        <p:nvSpPr>
          <p:cNvPr id="594" name="Google Shape;594;p68"/>
          <p:cNvSpPr txBox="1">
            <a:spLocks noGrp="1"/>
          </p:cNvSpPr>
          <p:nvPr>
            <p:ph type="title"/>
          </p:nvPr>
        </p:nvSpPr>
        <p:spPr>
          <a:xfrm>
            <a:off x="314233" y="426031"/>
            <a:ext cx="8022573" cy="581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en-GB" sz="2800" b="0">
                <a:solidFill>
                  <a:schemeClr val="accent5"/>
                </a:solidFill>
              </a:rPr>
              <a:t>Data Access Policy - Direction Already Indicated</a:t>
            </a:r>
            <a:endParaRPr lang="en-US" sz="2800">
              <a:solidFill>
                <a:schemeClr val="accent5"/>
              </a:solidFill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DF202AC9-F889-0D70-3A34-027C2E13BA04}"/>
              </a:ext>
            </a:extLst>
          </p:cNvPr>
          <p:cNvGrpSpPr/>
          <p:nvPr/>
        </p:nvGrpSpPr>
        <p:grpSpPr>
          <a:xfrm>
            <a:off x="416377" y="1462794"/>
            <a:ext cx="2750441" cy="2061813"/>
            <a:chOff x="-2506518" y="1144346"/>
            <a:chExt cx="2750441" cy="2061813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85E469B5-49B2-9731-6887-FD6BCA572906}"/>
                </a:ext>
              </a:extLst>
            </p:cNvPr>
            <p:cNvSpPr/>
            <p:nvPr/>
          </p:nvSpPr>
          <p:spPr>
            <a:xfrm>
              <a:off x="-1797338" y="1177065"/>
              <a:ext cx="1257791" cy="1235207"/>
            </a:xfrm>
            <a:prstGeom prst="roundRect">
              <a:avLst/>
            </a:prstGeom>
            <a:solidFill>
              <a:srgbClr val="EBF2FF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C4129F30-7F3E-49E4-AA5D-76D7B6396249}"/>
                </a:ext>
              </a:extLst>
            </p:cNvPr>
            <p:cNvSpPr/>
            <p:nvPr/>
          </p:nvSpPr>
          <p:spPr>
            <a:xfrm>
              <a:off x="-2506518" y="2594804"/>
              <a:ext cx="2750441" cy="611355"/>
            </a:xfrm>
            <a:custGeom>
              <a:avLst/>
              <a:gdLst>
                <a:gd name="connsiteX0" fmla="*/ 0 w 1828314"/>
                <a:gd name="connsiteY0" fmla="*/ 0 h 678304"/>
                <a:gd name="connsiteX1" fmla="*/ 1828314 w 1828314"/>
                <a:gd name="connsiteY1" fmla="*/ 0 h 678304"/>
                <a:gd name="connsiteX2" fmla="*/ 1828314 w 1828314"/>
                <a:gd name="connsiteY2" fmla="*/ 678304 h 678304"/>
                <a:gd name="connsiteX3" fmla="*/ 0 w 1828314"/>
                <a:gd name="connsiteY3" fmla="*/ 678304 h 678304"/>
                <a:gd name="connsiteX4" fmla="*/ 0 w 1828314"/>
                <a:gd name="connsiteY4" fmla="*/ 0 h 678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28314" h="678304">
                  <a:moveTo>
                    <a:pt x="0" y="0"/>
                  </a:moveTo>
                  <a:lnTo>
                    <a:pt x="1828314" y="0"/>
                  </a:lnTo>
                  <a:lnTo>
                    <a:pt x="1828314" y="678304"/>
                  </a:lnTo>
                  <a:lnTo>
                    <a:pt x="0" y="678304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5344" tIns="85344" rIns="85344" bIns="0" numCol="1" spcCol="1270" anchor="t" anchorCtr="0">
              <a:noAutofit/>
            </a:bodyPr>
            <a:lstStyle/>
            <a:p>
              <a:pPr algn="ctr" defTabSz="533387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sz="1400">
                  <a:cs typeface="Arial"/>
                </a:rPr>
                <a:t>The NHS Research </a:t>
              </a:r>
              <a:r>
                <a:rPr lang="en-GB" sz="1400" b="1">
                  <a:cs typeface="Arial"/>
                </a:rPr>
                <a:t>Secure Data Environment </a:t>
              </a:r>
              <a:r>
                <a:rPr lang="en-GB" sz="1400">
                  <a:cs typeface="Arial"/>
                </a:rPr>
                <a:t>(SDE) Network will become the primary route to access NHS data for research purposes.</a:t>
              </a:r>
              <a:endParaRPr lang="en-GB" sz="1400" b="1">
                <a:cs typeface="Arial"/>
              </a:endParaRPr>
            </a:p>
          </p:txBody>
        </p:sp>
        <p:pic>
          <p:nvPicPr>
            <p:cNvPr id="26" name="Graphic 25" descr="A puzzle piece">
              <a:extLst>
                <a:ext uri="{FF2B5EF4-FFF2-40B4-BE49-F238E27FC236}">
                  <a16:creationId xmlns:a16="http://schemas.microsoft.com/office/drawing/2014/main" id="{9FC31EBF-421D-455B-85CE-2C68A5B58B9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-1907292" y="1144346"/>
              <a:ext cx="1349827" cy="1349827"/>
            </a:xfrm>
            <a:prstGeom prst="rect">
              <a:avLst/>
            </a:prstGeom>
          </p:spPr>
        </p:pic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84E0C254-D3B5-83BC-C553-AF595C9C571F}"/>
              </a:ext>
            </a:extLst>
          </p:cNvPr>
          <p:cNvGrpSpPr/>
          <p:nvPr/>
        </p:nvGrpSpPr>
        <p:grpSpPr>
          <a:xfrm>
            <a:off x="6086253" y="4168198"/>
            <a:ext cx="2799962" cy="2317832"/>
            <a:chOff x="415920" y="4179572"/>
            <a:chExt cx="2799962" cy="2317832"/>
          </a:xfrm>
        </p:grpSpPr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E91549AA-E81A-3835-1906-C20FB2F29A55}"/>
                </a:ext>
              </a:extLst>
            </p:cNvPr>
            <p:cNvSpPr/>
            <p:nvPr/>
          </p:nvSpPr>
          <p:spPr>
            <a:xfrm>
              <a:off x="1180177" y="4179572"/>
              <a:ext cx="1257791" cy="1235207"/>
            </a:xfrm>
            <a:prstGeom prst="roundRect">
              <a:avLst/>
            </a:prstGeom>
            <a:solidFill>
              <a:srgbClr val="EBF2FF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1CCBD8E8-0E7E-4C9E-B5C1-145C93FCCADE}"/>
                </a:ext>
              </a:extLst>
            </p:cNvPr>
            <p:cNvSpPr/>
            <p:nvPr/>
          </p:nvSpPr>
          <p:spPr>
            <a:xfrm>
              <a:off x="415920" y="5592999"/>
              <a:ext cx="2799962" cy="904405"/>
            </a:xfrm>
            <a:custGeom>
              <a:avLst/>
              <a:gdLst>
                <a:gd name="connsiteX0" fmla="*/ 0 w 1828314"/>
                <a:gd name="connsiteY0" fmla="*/ 0 h 678304"/>
                <a:gd name="connsiteX1" fmla="*/ 1828314 w 1828314"/>
                <a:gd name="connsiteY1" fmla="*/ 0 h 678304"/>
                <a:gd name="connsiteX2" fmla="*/ 1828314 w 1828314"/>
                <a:gd name="connsiteY2" fmla="*/ 678304 h 678304"/>
                <a:gd name="connsiteX3" fmla="*/ 0 w 1828314"/>
                <a:gd name="connsiteY3" fmla="*/ 678304 h 678304"/>
                <a:gd name="connsiteX4" fmla="*/ 0 w 1828314"/>
                <a:gd name="connsiteY4" fmla="*/ 0 h 678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28314" h="678304">
                  <a:moveTo>
                    <a:pt x="0" y="0"/>
                  </a:moveTo>
                  <a:lnTo>
                    <a:pt x="1828314" y="0"/>
                  </a:lnTo>
                  <a:lnTo>
                    <a:pt x="1828314" y="678304"/>
                  </a:lnTo>
                  <a:lnTo>
                    <a:pt x="0" y="678304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5344" tIns="85344" rIns="85344" bIns="0" numCol="1" spcCol="1270" anchor="t" anchorCtr="0">
              <a:noAutofit/>
            </a:bodyPr>
            <a:lstStyle/>
            <a:p>
              <a:pPr algn="ctr" defTabSz="533387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SzPts val="1400"/>
              </a:pPr>
              <a:r>
                <a:rPr lang="en-GB" sz="1400" kern="1200">
                  <a:cs typeface="Arial"/>
                </a:rPr>
                <a:t>We will </a:t>
              </a:r>
              <a:r>
                <a:rPr lang="en-GB" sz="1400" b="1" kern="1200">
                  <a:cs typeface="Arial"/>
                </a:rPr>
                <a:t>consolidate</a:t>
              </a:r>
              <a:r>
                <a:rPr lang="en-GB" sz="1400" kern="1200">
                  <a:cs typeface="Arial"/>
                </a:rPr>
                <a:t> multiple data access routes </a:t>
              </a:r>
              <a:r>
                <a:rPr lang="en-GB" sz="1400" b="1" kern="1200">
                  <a:cs typeface="Arial"/>
                </a:rPr>
                <a:t>down into Data Access Committees</a:t>
              </a:r>
              <a:r>
                <a:rPr lang="en-GB" sz="1400" b="1">
                  <a:cs typeface="Arial"/>
                </a:rPr>
                <a:t> </a:t>
              </a:r>
              <a:r>
                <a:rPr lang="en-GB" sz="1400">
                  <a:solidFill>
                    <a:srgbClr val="000000"/>
                  </a:solidFill>
                  <a:latin typeface="Arial"/>
                  <a:cs typeface="Arial"/>
                </a:rPr>
                <a:t>associated with specific SDEs</a:t>
              </a:r>
              <a:endParaRPr lang="en-GB" sz="1400" kern="1200">
                <a:solidFill>
                  <a:srgbClr val="000000"/>
                </a:solidFill>
                <a:latin typeface="Arial"/>
                <a:cs typeface="Arial"/>
              </a:endParaRPr>
            </a:p>
          </p:txBody>
        </p:sp>
        <p:pic>
          <p:nvPicPr>
            <p:cNvPr id="582" name="Graphic 581" descr="Lock outline">
              <a:extLst>
                <a:ext uri="{FF2B5EF4-FFF2-40B4-BE49-F238E27FC236}">
                  <a16:creationId xmlns:a16="http://schemas.microsoft.com/office/drawing/2014/main" id="{7AF63028-827E-4B41-82E7-8B5E7982CB0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295683" y="4363747"/>
              <a:ext cx="974608" cy="974608"/>
            </a:xfrm>
            <a:prstGeom prst="rect">
              <a:avLst/>
            </a:prstGeom>
          </p:spPr>
        </p:pic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23AD0AE6-2B8F-FB11-8540-DE082D368BCA}"/>
              </a:ext>
            </a:extLst>
          </p:cNvPr>
          <p:cNvGrpSpPr/>
          <p:nvPr/>
        </p:nvGrpSpPr>
        <p:grpSpPr>
          <a:xfrm>
            <a:off x="3398374" y="1469819"/>
            <a:ext cx="2522888" cy="2271952"/>
            <a:chOff x="551909" y="1526685"/>
            <a:chExt cx="2522888" cy="2271952"/>
          </a:xfrm>
        </p:grpSpPr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C6142206-F220-4EF6-8C31-5474A6AAF152}"/>
                </a:ext>
              </a:extLst>
            </p:cNvPr>
            <p:cNvSpPr/>
            <p:nvPr/>
          </p:nvSpPr>
          <p:spPr>
            <a:xfrm>
              <a:off x="1180176" y="1526685"/>
              <a:ext cx="1257791" cy="1235207"/>
            </a:xfrm>
            <a:prstGeom prst="roundRect">
              <a:avLst/>
            </a:prstGeom>
            <a:solidFill>
              <a:srgbClr val="EBF2FF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A6546CE6-8A28-4754-A5F6-37179804A2EB}"/>
                </a:ext>
              </a:extLst>
            </p:cNvPr>
            <p:cNvSpPr/>
            <p:nvPr/>
          </p:nvSpPr>
          <p:spPr>
            <a:xfrm>
              <a:off x="551909" y="2894232"/>
              <a:ext cx="2522888" cy="904405"/>
            </a:xfrm>
            <a:custGeom>
              <a:avLst/>
              <a:gdLst>
                <a:gd name="connsiteX0" fmla="*/ 0 w 1828314"/>
                <a:gd name="connsiteY0" fmla="*/ 0 h 678304"/>
                <a:gd name="connsiteX1" fmla="*/ 1828314 w 1828314"/>
                <a:gd name="connsiteY1" fmla="*/ 0 h 678304"/>
                <a:gd name="connsiteX2" fmla="*/ 1828314 w 1828314"/>
                <a:gd name="connsiteY2" fmla="*/ 678304 h 678304"/>
                <a:gd name="connsiteX3" fmla="*/ 0 w 1828314"/>
                <a:gd name="connsiteY3" fmla="*/ 678304 h 678304"/>
                <a:gd name="connsiteX4" fmla="*/ 0 w 1828314"/>
                <a:gd name="connsiteY4" fmla="*/ 0 h 678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28314" h="678304">
                  <a:moveTo>
                    <a:pt x="0" y="0"/>
                  </a:moveTo>
                  <a:lnTo>
                    <a:pt x="1828314" y="0"/>
                  </a:lnTo>
                  <a:lnTo>
                    <a:pt x="1828314" y="678304"/>
                  </a:lnTo>
                  <a:lnTo>
                    <a:pt x="0" y="678304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5344" tIns="85344" rIns="85344" bIns="0" numCol="1" spcCol="1270" anchor="t" anchorCtr="0">
              <a:noAutofit/>
            </a:bodyPr>
            <a:lstStyle/>
            <a:p>
              <a:pPr algn="ctr" defTabSz="533387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SzPts val="1400"/>
              </a:pPr>
              <a:r>
                <a:rPr lang="en-GB" sz="1400" kern="1200">
                  <a:cs typeface="Arial"/>
                </a:rPr>
                <a:t>Data </a:t>
              </a:r>
              <a:r>
                <a:rPr lang="en-GB" sz="1400" b="1" kern="1200">
                  <a:cs typeface="Arial"/>
                </a:rPr>
                <a:t>access </a:t>
              </a:r>
              <a:r>
                <a:rPr lang="en-GB" sz="1400" b="1">
                  <a:cs typeface="Arial"/>
                </a:rPr>
                <a:t>will </a:t>
              </a:r>
              <a:r>
                <a:rPr lang="en-GB" sz="1400" kern="1200">
                  <a:cs typeface="Arial"/>
                </a:rPr>
                <a:t>become </a:t>
              </a:r>
              <a:r>
                <a:rPr lang="en-GB" sz="1400" b="1" kern="1200">
                  <a:cs typeface="Arial"/>
                </a:rPr>
                <a:t>default </a:t>
              </a:r>
              <a:r>
                <a:rPr lang="en-GB" sz="1400" kern="1200">
                  <a:cs typeface="Arial"/>
                </a:rPr>
                <a:t>for </a:t>
              </a:r>
              <a:r>
                <a:rPr lang="en-GB" sz="1400">
                  <a:cs typeface="Arial"/>
                </a:rPr>
                <a:t>the secondary</a:t>
              </a:r>
              <a:r>
                <a:rPr lang="en-GB" sz="1400" kern="1200">
                  <a:cs typeface="Arial"/>
                </a:rPr>
                <a:t> uses of NHS data</a:t>
              </a:r>
              <a:r>
                <a:rPr lang="en-GB" sz="1400">
                  <a:cs typeface="Arial"/>
                </a:rPr>
                <a:t>.</a:t>
              </a:r>
              <a:endParaRPr lang="en-GB" sz="1400" kern="1200"/>
            </a:p>
          </p:txBody>
        </p:sp>
        <p:pic>
          <p:nvPicPr>
            <p:cNvPr id="584" name="Graphic 583" descr="Key outline">
              <a:extLst>
                <a:ext uri="{FF2B5EF4-FFF2-40B4-BE49-F238E27FC236}">
                  <a16:creationId xmlns:a16="http://schemas.microsoft.com/office/drawing/2014/main" id="{E13A4FF4-A189-4D4B-A1DC-70103C6F631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315677" y="1667117"/>
              <a:ext cx="1002830" cy="1002830"/>
            </a:xfrm>
            <a:prstGeom prst="rect">
              <a:avLst/>
            </a:prstGeom>
          </p:spPr>
        </p:pic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9C8F47B-B538-83B3-23E3-8B44B2572ABB}"/>
              </a:ext>
            </a:extLst>
          </p:cNvPr>
          <p:cNvGrpSpPr/>
          <p:nvPr/>
        </p:nvGrpSpPr>
        <p:grpSpPr>
          <a:xfrm>
            <a:off x="8907442" y="1545499"/>
            <a:ext cx="3128797" cy="2249525"/>
            <a:chOff x="8907442" y="1545499"/>
            <a:chExt cx="3128797" cy="2249525"/>
          </a:xfrm>
        </p:grpSpPr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1E8C6D16-7C97-9DE2-DC59-B386EB848658}"/>
                </a:ext>
              </a:extLst>
            </p:cNvPr>
            <p:cNvSpPr/>
            <p:nvPr/>
          </p:nvSpPr>
          <p:spPr>
            <a:xfrm>
              <a:off x="9834992" y="1545499"/>
              <a:ext cx="1257791" cy="1235207"/>
            </a:xfrm>
            <a:prstGeom prst="roundRect">
              <a:avLst/>
            </a:prstGeom>
            <a:solidFill>
              <a:srgbClr val="EBF2FF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106B08F3-A30C-4CA3-96F7-8FB2F4C50DE0}"/>
                </a:ext>
              </a:extLst>
            </p:cNvPr>
            <p:cNvSpPr/>
            <p:nvPr/>
          </p:nvSpPr>
          <p:spPr>
            <a:xfrm>
              <a:off x="8907442" y="2890619"/>
              <a:ext cx="3128797" cy="904405"/>
            </a:xfrm>
            <a:custGeom>
              <a:avLst/>
              <a:gdLst>
                <a:gd name="connsiteX0" fmla="*/ 0 w 1828314"/>
                <a:gd name="connsiteY0" fmla="*/ 0 h 678304"/>
                <a:gd name="connsiteX1" fmla="*/ 1828314 w 1828314"/>
                <a:gd name="connsiteY1" fmla="*/ 0 h 678304"/>
                <a:gd name="connsiteX2" fmla="*/ 1828314 w 1828314"/>
                <a:gd name="connsiteY2" fmla="*/ 678304 h 678304"/>
                <a:gd name="connsiteX3" fmla="*/ 0 w 1828314"/>
                <a:gd name="connsiteY3" fmla="*/ 678304 h 678304"/>
                <a:gd name="connsiteX4" fmla="*/ 0 w 1828314"/>
                <a:gd name="connsiteY4" fmla="*/ 0 h 678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28314" h="678304">
                  <a:moveTo>
                    <a:pt x="0" y="0"/>
                  </a:moveTo>
                  <a:lnTo>
                    <a:pt x="1828314" y="0"/>
                  </a:lnTo>
                  <a:lnTo>
                    <a:pt x="1828314" y="678304"/>
                  </a:lnTo>
                  <a:lnTo>
                    <a:pt x="0" y="678304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5344" tIns="85344" rIns="85344" bIns="0" numCol="1" spcCol="1270" anchor="t" anchorCtr="0">
              <a:noAutofit/>
            </a:bodyPr>
            <a:lstStyle/>
            <a:p>
              <a:pPr algn="ctr" defTabSz="533387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SzPts val="1400"/>
              </a:pPr>
              <a:r>
                <a:rPr lang="en-GB" sz="1400" b="1">
                  <a:ea typeface="+mn-lt"/>
                  <a:cs typeface="+mn-lt"/>
                </a:rPr>
                <a:t>Data</a:t>
              </a:r>
              <a:r>
                <a:rPr lang="en-GB" sz="1400" b="1" kern="1200">
                  <a:ea typeface="+mn-lt"/>
                  <a:cs typeface="+mn-lt"/>
                </a:rPr>
                <a:t> Sharing </a:t>
              </a:r>
              <a:r>
                <a:rPr lang="en-GB" sz="1400">
                  <a:ea typeface="+mn-lt"/>
                  <a:cs typeface="+mn-lt"/>
                </a:rPr>
                <a:t>will only continue in the limited scenarios where there is a justification under</a:t>
              </a:r>
              <a:r>
                <a:rPr lang="en-GB" sz="1400" b="1">
                  <a:ea typeface="+mn-lt"/>
                  <a:cs typeface="+mn-lt"/>
                </a:rPr>
                <a:t> technical, ethical, legal or regulatory </a:t>
              </a:r>
              <a:r>
                <a:rPr lang="en-GB" sz="1400">
                  <a:ea typeface="+mn-lt"/>
                  <a:cs typeface="+mn-lt"/>
                </a:rPr>
                <a:t>reasons to do so. </a:t>
              </a:r>
              <a:endParaRPr lang="en-GB" sz="1400" kern="1200">
                <a:cs typeface="Arial"/>
              </a:endParaRPr>
            </a:p>
          </p:txBody>
        </p:sp>
        <p:pic>
          <p:nvPicPr>
            <p:cNvPr id="586" name="Graphic 585" descr="Warning outline">
              <a:extLst>
                <a:ext uri="{FF2B5EF4-FFF2-40B4-BE49-F238E27FC236}">
                  <a16:creationId xmlns:a16="http://schemas.microsoft.com/office/drawing/2014/main" id="{1883B196-1D7E-4A46-A3F7-770E82142CC7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10052261" y="1756325"/>
              <a:ext cx="833514" cy="842921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CF849BFC-25C6-631B-9C46-DD8B804D4777}"/>
              </a:ext>
            </a:extLst>
          </p:cNvPr>
          <p:cNvGrpSpPr/>
          <p:nvPr/>
        </p:nvGrpSpPr>
        <p:grpSpPr>
          <a:xfrm>
            <a:off x="3304353" y="4199371"/>
            <a:ext cx="2790466" cy="2258187"/>
            <a:chOff x="6014087" y="1526684"/>
            <a:chExt cx="2790466" cy="2258187"/>
          </a:xfrm>
        </p:grpSpPr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C29D6406-19A2-2368-BE76-9F810B8B0812}"/>
                </a:ext>
              </a:extLst>
            </p:cNvPr>
            <p:cNvSpPr/>
            <p:nvPr/>
          </p:nvSpPr>
          <p:spPr>
            <a:xfrm>
              <a:off x="6721140" y="1526684"/>
              <a:ext cx="1257791" cy="1235207"/>
            </a:xfrm>
            <a:prstGeom prst="roundRect">
              <a:avLst/>
            </a:prstGeom>
            <a:solidFill>
              <a:srgbClr val="EBF2FF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FEC25DC8-4506-43DC-88D9-DCBB2046805A}"/>
                </a:ext>
              </a:extLst>
            </p:cNvPr>
            <p:cNvSpPr/>
            <p:nvPr/>
          </p:nvSpPr>
          <p:spPr>
            <a:xfrm>
              <a:off x="6014087" y="2880466"/>
              <a:ext cx="2790466" cy="904405"/>
            </a:xfrm>
            <a:custGeom>
              <a:avLst/>
              <a:gdLst>
                <a:gd name="connsiteX0" fmla="*/ 0 w 1828314"/>
                <a:gd name="connsiteY0" fmla="*/ 0 h 678304"/>
                <a:gd name="connsiteX1" fmla="*/ 1828314 w 1828314"/>
                <a:gd name="connsiteY1" fmla="*/ 0 h 678304"/>
                <a:gd name="connsiteX2" fmla="*/ 1828314 w 1828314"/>
                <a:gd name="connsiteY2" fmla="*/ 678304 h 678304"/>
                <a:gd name="connsiteX3" fmla="*/ 0 w 1828314"/>
                <a:gd name="connsiteY3" fmla="*/ 678304 h 678304"/>
                <a:gd name="connsiteX4" fmla="*/ 0 w 1828314"/>
                <a:gd name="connsiteY4" fmla="*/ 0 h 678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28314" h="678304">
                  <a:moveTo>
                    <a:pt x="0" y="0"/>
                  </a:moveTo>
                  <a:lnTo>
                    <a:pt x="1828314" y="0"/>
                  </a:lnTo>
                  <a:lnTo>
                    <a:pt x="1828314" y="678304"/>
                  </a:lnTo>
                  <a:lnTo>
                    <a:pt x="0" y="678304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5344" tIns="85344" rIns="85344" bIns="0" numCol="1" spcCol="1270" anchor="t" anchorCtr="0">
              <a:noAutofit/>
            </a:bodyPr>
            <a:lstStyle/>
            <a:p>
              <a:pPr algn="ctr" defTabSz="533387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SzPts val="1400"/>
              </a:pPr>
              <a:r>
                <a:rPr lang="en-GB" sz="1400">
                  <a:cs typeface="Arial"/>
                </a:rPr>
                <a:t>We do </a:t>
              </a:r>
              <a:r>
                <a:rPr lang="en-GB" sz="1400" b="1">
                  <a:cs typeface="Arial"/>
                </a:rPr>
                <a:t>not expect solely commercial and/or academic controlled SDEs </a:t>
              </a:r>
              <a:r>
                <a:rPr lang="en-GB" sz="1400">
                  <a:cs typeface="Arial"/>
                </a:rPr>
                <a:t>to host NHS data or make it available for research.</a:t>
              </a:r>
              <a:endParaRPr lang="en-GB" sz="1400" kern="1200">
                <a:cs typeface="Arial"/>
              </a:endParaRPr>
            </a:p>
          </p:txBody>
        </p:sp>
        <p:pic>
          <p:nvPicPr>
            <p:cNvPr id="590" name="Graphic 589" descr="Research outline">
              <a:extLst>
                <a:ext uri="{FF2B5EF4-FFF2-40B4-BE49-F238E27FC236}">
                  <a16:creationId xmlns:a16="http://schemas.microsoft.com/office/drawing/2014/main" id="{4FC49621-CEF2-4593-A12A-DCC25552A666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6923692" y="1663847"/>
              <a:ext cx="912851" cy="903444"/>
            </a:xfrm>
            <a:prstGeom prst="rect">
              <a:avLst/>
            </a:prstGeom>
          </p:spPr>
        </p:pic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AE8587F9-F70F-4896-6CFC-31C978FC8ED8}"/>
              </a:ext>
            </a:extLst>
          </p:cNvPr>
          <p:cNvGrpSpPr/>
          <p:nvPr/>
        </p:nvGrpSpPr>
        <p:grpSpPr>
          <a:xfrm>
            <a:off x="78900" y="4202320"/>
            <a:ext cx="3414649" cy="2322144"/>
            <a:chOff x="8756602" y="4179573"/>
            <a:chExt cx="3414649" cy="2322144"/>
          </a:xfrm>
        </p:grpSpPr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D24AB390-9EC2-3922-2C6E-8C5D3D953141}"/>
                </a:ext>
              </a:extLst>
            </p:cNvPr>
            <p:cNvSpPr/>
            <p:nvPr/>
          </p:nvSpPr>
          <p:spPr>
            <a:xfrm>
              <a:off x="9806770" y="4179573"/>
              <a:ext cx="1257791" cy="1235207"/>
            </a:xfrm>
            <a:prstGeom prst="roundRect">
              <a:avLst/>
            </a:prstGeom>
            <a:solidFill>
              <a:srgbClr val="EBF2FF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DFADEB61-01BC-4AD2-A328-B0365B14E39B}"/>
                </a:ext>
              </a:extLst>
            </p:cNvPr>
            <p:cNvSpPr/>
            <p:nvPr/>
          </p:nvSpPr>
          <p:spPr>
            <a:xfrm>
              <a:off x="8756602" y="5597312"/>
              <a:ext cx="3414649" cy="904405"/>
            </a:xfrm>
            <a:custGeom>
              <a:avLst/>
              <a:gdLst>
                <a:gd name="connsiteX0" fmla="*/ 0 w 1828314"/>
                <a:gd name="connsiteY0" fmla="*/ 0 h 678304"/>
                <a:gd name="connsiteX1" fmla="*/ 1828314 w 1828314"/>
                <a:gd name="connsiteY1" fmla="*/ 0 h 678304"/>
                <a:gd name="connsiteX2" fmla="*/ 1828314 w 1828314"/>
                <a:gd name="connsiteY2" fmla="*/ 678304 h 678304"/>
                <a:gd name="connsiteX3" fmla="*/ 0 w 1828314"/>
                <a:gd name="connsiteY3" fmla="*/ 678304 h 678304"/>
                <a:gd name="connsiteX4" fmla="*/ 0 w 1828314"/>
                <a:gd name="connsiteY4" fmla="*/ 0 h 678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28314" h="678304">
                  <a:moveTo>
                    <a:pt x="0" y="0"/>
                  </a:moveTo>
                  <a:lnTo>
                    <a:pt x="1828314" y="0"/>
                  </a:lnTo>
                  <a:lnTo>
                    <a:pt x="1828314" y="678304"/>
                  </a:lnTo>
                  <a:lnTo>
                    <a:pt x="0" y="678304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5344" tIns="85344" rIns="85344" bIns="0" numCol="1" spcCol="1270" anchor="t" anchorCtr="0">
              <a:noAutofit/>
            </a:bodyPr>
            <a:lstStyle/>
            <a:p>
              <a:pPr algn="ctr" defTabSz="533387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SzPts val="1400"/>
              </a:pPr>
              <a:r>
                <a:rPr lang="en-GB" sz="1400">
                  <a:cs typeface="Arial"/>
                </a:rPr>
                <a:t>We are putting in place </a:t>
              </a:r>
              <a:r>
                <a:rPr lang="en-GB" sz="1400" b="1">
                  <a:cs typeface="Arial"/>
                </a:rPr>
                <a:t>a robust accreditation</a:t>
              </a:r>
              <a:r>
                <a:rPr lang="en-GB" sz="1400">
                  <a:cs typeface="Arial"/>
                </a:rPr>
                <a:t> model to oversee and assure SDEs and ensure the </a:t>
              </a:r>
              <a:r>
                <a:rPr lang="en-GB" sz="1400" b="1">
                  <a:cs typeface="Arial"/>
                </a:rPr>
                <a:t>highest standards of security and transparency</a:t>
              </a:r>
              <a:r>
                <a:rPr lang="en-GB" sz="1400">
                  <a:cs typeface="Arial"/>
                </a:rPr>
                <a:t> are met.</a:t>
              </a:r>
              <a:endParaRPr lang="en-GB" sz="1400" kern="1200">
                <a:cs typeface="Arial"/>
              </a:endParaRPr>
            </a:p>
          </p:txBody>
        </p:sp>
        <p:pic>
          <p:nvPicPr>
            <p:cNvPr id="596" name="Graphic 595" descr="Network diagram outline">
              <a:extLst>
                <a:ext uri="{FF2B5EF4-FFF2-40B4-BE49-F238E27FC236}">
                  <a16:creationId xmlns:a16="http://schemas.microsoft.com/office/drawing/2014/main" id="{1168855E-CADF-42C7-9302-327F99B32559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p:blipFill>
          <p:spPr>
            <a:xfrm rot="16200000">
              <a:off x="9925367" y="4336635"/>
              <a:ext cx="1078089" cy="1078089"/>
            </a:xfrm>
            <a:prstGeom prst="rect">
              <a:avLst/>
            </a:prstGeom>
          </p:spPr>
        </p:pic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24A5BCEA-0A4D-CBC8-BF48-001D2C881A90}"/>
              </a:ext>
            </a:extLst>
          </p:cNvPr>
          <p:cNvGrpSpPr/>
          <p:nvPr/>
        </p:nvGrpSpPr>
        <p:grpSpPr>
          <a:xfrm>
            <a:off x="6152908" y="1466309"/>
            <a:ext cx="2514247" cy="2298321"/>
            <a:chOff x="3323749" y="1489055"/>
            <a:chExt cx="2514247" cy="2298321"/>
          </a:xfrm>
        </p:grpSpPr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id="{0E4662C5-ABC0-43D0-FB7E-74EAF8E5DD76}"/>
                </a:ext>
              </a:extLst>
            </p:cNvPr>
            <p:cNvSpPr/>
            <p:nvPr/>
          </p:nvSpPr>
          <p:spPr>
            <a:xfrm>
              <a:off x="4011806" y="1489055"/>
              <a:ext cx="1257791" cy="1235207"/>
            </a:xfrm>
            <a:prstGeom prst="roundRect">
              <a:avLst/>
            </a:prstGeom>
            <a:solidFill>
              <a:srgbClr val="EBF2FF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pic>
          <p:nvPicPr>
            <p:cNvPr id="6" name="Graphic 5" descr="Chevron arrows with solid fill">
              <a:extLst>
                <a:ext uri="{FF2B5EF4-FFF2-40B4-BE49-F238E27FC236}">
                  <a16:creationId xmlns:a16="http://schemas.microsoft.com/office/drawing/2014/main" id="{00687FA9-CAEB-A1D3-9075-563764BEA47E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>
            <a:xfrm>
              <a:off x="4214090" y="1670323"/>
              <a:ext cx="839141" cy="839142"/>
            </a:xfrm>
            <a:prstGeom prst="rect">
              <a:avLst/>
            </a:prstGeom>
          </p:spPr>
        </p:pic>
        <p:sp>
          <p:nvSpPr>
            <p:cNvPr id="14" name="Freeform: Shape 6">
              <a:extLst>
                <a:ext uri="{FF2B5EF4-FFF2-40B4-BE49-F238E27FC236}">
                  <a16:creationId xmlns:a16="http://schemas.microsoft.com/office/drawing/2014/main" id="{01C6F5A7-4D75-C717-6D44-8B4FF8A3D823}"/>
                </a:ext>
              </a:extLst>
            </p:cNvPr>
            <p:cNvSpPr/>
            <p:nvPr/>
          </p:nvSpPr>
          <p:spPr>
            <a:xfrm>
              <a:off x="3323749" y="2882971"/>
              <a:ext cx="2514247" cy="904405"/>
            </a:xfrm>
            <a:custGeom>
              <a:avLst/>
              <a:gdLst>
                <a:gd name="connsiteX0" fmla="*/ 0 w 1828314"/>
                <a:gd name="connsiteY0" fmla="*/ 0 h 678304"/>
                <a:gd name="connsiteX1" fmla="*/ 1828314 w 1828314"/>
                <a:gd name="connsiteY1" fmla="*/ 0 h 678304"/>
                <a:gd name="connsiteX2" fmla="*/ 1828314 w 1828314"/>
                <a:gd name="connsiteY2" fmla="*/ 678304 h 678304"/>
                <a:gd name="connsiteX3" fmla="*/ 0 w 1828314"/>
                <a:gd name="connsiteY3" fmla="*/ 678304 h 678304"/>
                <a:gd name="connsiteX4" fmla="*/ 0 w 1828314"/>
                <a:gd name="connsiteY4" fmla="*/ 0 h 678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28314" h="678304">
                  <a:moveTo>
                    <a:pt x="0" y="0"/>
                  </a:moveTo>
                  <a:lnTo>
                    <a:pt x="1828314" y="0"/>
                  </a:lnTo>
                  <a:lnTo>
                    <a:pt x="1828314" y="678304"/>
                  </a:lnTo>
                  <a:lnTo>
                    <a:pt x="0" y="678304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5344" tIns="85344" rIns="85344" bIns="0" numCol="1" spcCol="1270" anchor="t" anchorCtr="0">
              <a:noAutofit/>
            </a:bodyPr>
            <a:lstStyle/>
            <a:p>
              <a:pPr algn="ctr" defTabSz="533387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SzPts val="1400"/>
              </a:pPr>
              <a:r>
                <a:rPr lang="en-GB" sz="1400">
                  <a:cs typeface="Arial"/>
                </a:rPr>
                <a:t>The transition to data access will be</a:t>
              </a:r>
              <a:r>
                <a:rPr lang="en-GB" sz="1400" b="1">
                  <a:cs typeface="Arial"/>
                </a:rPr>
                <a:t> phased</a:t>
              </a:r>
              <a:r>
                <a:rPr lang="en-GB" sz="1400">
                  <a:cs typeface="Arial"/>
                </a:rPr>
                <a:t>. Data sharing will not be switched off overnight.</a:t>
              </a:r>
              <a:endParaRPr lang="en-GB" sz="1400" kern="1200">
                <a:cs typeface="Arial"/>
              </a:endParaRP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61AD31D0-0E06-5749-B44A-985F496A40FB}"/>
              </a:ext>
            </a:extLst>
          </p:cNvPr>
          <p:cNvGrpSpPr/>
          <p:nvPr/>
        </p:nvGrpSpPr>
        <p:grpSpPr>
          <a:xfrm>
            <a:off x="8998634" y="4168199"/>
            <a:ext cx="2840181" cy="2501181"/>
            <a:chOff x="3084604" y="4179573"/>
            <a:chExt cx="2840181" cy="2501181"/>
          </a:xfrm>
        </p:grpSpPr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C6EE41C8-3504-FC22-56A6-890158E84B3C}"/>
                </a:ext>
              </a:extLst>
            </p:cNvPr>
            <p:cNvSpPr/>
            <p:nvPr/>
          </p:nvSpPr>
          <p:spPr>
            <a:xfrm>
              <a:off x="3917732" y="4179573"/>
              <a:ext cx="1257791" cy="1235207"/>
            </a:xfrm>
            <a:prstGeom prst="roundRect">
              <a:avLst/>
            </a:prstGeom>
            <a:solidFill>
              <a:srgbClr val="EBF2FF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GB"/>
            </a:p>
          </p:txBody>
        </p:sp>
        <p:pic>
          <p:nvPicPr>
            <p:cNvPr id="19" name="Graphic 18" descr="Group of people with solid fill">
              <a:extLst>
                <a:ext uri="{FF2B5EF4-FFF2-40B4-BE49-F238E27FC236}">
                  <a16:creationId xmlns:a16="http://schemas.microsoft.com/office/drawing/2014/main" id="{1F587BA0-F408-F95E-709F-941DF36309F7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p:blipFill>
          <p:spPr>
            <a:xfrm>
              <a:off x="4113321" y="4375242"/>
              <a:ext cx="876771" cy="876771"/>
            </a:xfrm>
            <a:prstGeom prst="rect">
              <a:avLst/>
            </a:prstGeom>
          </p:spPr>
        </p:pic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90575310-8A7F-0076-CA26-5FE4C4144176}"/>
                </a:ext>
              </a:extLst>
            </p:cNvPr>
            <p:cNvSpPr txBox="1"/>
            <p:nvPr/>
          </p:nvSpPr>
          <p:spPr>
            <a:xfrm>
              <a:off x="3084604" y="5511203"/>
              <a:ext cx="2840181" cy="1169551"/>
            </a:xfrm>
            <a:prstGeom prst="rect">
              <a:avLst/>
            </a:prstGeom>
            <a:noFill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GB" sz="1400">
                  <a:solidFill>
                    <a:srgbClr val="000000"/>
                  </a:solidFill>
                </a:rPr>
                <a:t>Large scale public engagement programme to ensure the </a:t>
              </a:r>
              <a:r>
                <a:rPr lang="en-GB" sz="1400" b="1">
                  <a:solidFill>
                    <a:srgbClr val="000000"/>
                  </a:solidFill>
                </a:rPr>
                <a:t>public support</a:t>
              </a:r>
              <a:r>
                <a:rPr lang="en-GB" sz="1400">
                  <a:solidFill>
                    <a:srgbClr val="000000"/>
                  </a:solidFill>
                </a:rPr>
                <a:t> the shift to data access and to inform design choices</a:t>
              </a:r>
              <a:endParaRPr lang="en-GB" sz="1400">
                <a:solidFill>
                  <a:srgbClr val="000000"/>
                </a:solidFill>
                <a:cs typeface="Arial"/>
              </a:endParaRPr>
            </a:p>
            <a:p>
              <a:pPr algn="ctr"/>
              <a:endParaRPr lang="en-GB" sz="1400" b="1">
                <a:cs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706737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" name="Google Shape;593;p6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828568" y="194369"/>
            <a:ext cx="1035733" cy="865633"/>
          </a:xfrm>
          <a:prstGeom prst="rect">
            <a:avLst/>
          </a:prstGeom>
          <a:noFill/>
          <a:ln>
            <a:noFill/>
          </a:ln>
        </p:spPr>
      </p:pic>
      <p:sp>
        <p:nvSpPr>
          <p:cNvPr id="594" name="Google Shape;594;p68"/>
          <p:cNvSpPr txBox="1">
            <a:spLocks noGrp="1"/>
          </p:cNvSpPr>
          <p:nvPr>
            <p:ph type="title"/>
          </p:nvPr>
        </p:nvSpPr>
        <p:spPr>
          <a:xfrm>
            <a:off x="314233" y="336384"/>
            <a:ext cx="8022573" cy="581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en-GB" sz="3700" b="0"/>
              <a:t>The NHS Research SDE Network </a:t>
            </a:r>
            <a:endParaRPr lang="en-US"/>
          </a:p>
          <a:p>
            <a:endParaRPr lang="en-GB" sz="3600"/>
          </a:p>
        </p:txBody>
      </p:sp>
      <p:pic>
        <p:nvPicPr>
          <p:cNvPr id="29" name="Picture 28" descr="A map of england with blue pins&#10;&#10;Description automatically generated">
            <a:extLst>
              <a:ext uri="{FF2B5EF4-FFF2-40B4-BE49-F238E27FC236}">
                <a16:creationId xmlns:a16="http://schemas.microsoft.com/office/drawing/2014/main" id="{AEA74DA6-6C33-26CC-63A1-75D3CF5DD3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46751" y="1060002"/>
            <a:ext cx="4163634" cy="5898545"/>
          </a:xfrm>
          <a:prstGeom prst="rect">
            <a:avLst/>
          </a:prstGeom>
        </p:spPr>
      </p:pic>
      <p:pic>
        <p:nvPicPr>
          <p:cNvPr id="30" name="Picture 29" descr="A blue text on a white background&#10;&#10;Description automatically generated">
            <a:extLst>
              <a:ext uri="{FF2B5EF4-FFF2-40B4-BE49-F238E27FC236}">
                <a16:creationId xmlns:a16="http://schemas.microsoft.com/office/drawing/2014/main" id="{E0E80CC0-EE3A-6A22-8E7B-A49FBE86B0BA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4021" t="15523" r="5764" b="5604"/>
          <a:stretch/>
        </p:blipFill>
        <p:spPr>
          <a:xfrm>
            <a:off x="1976124" y="1436428"/>
            <a:ext cx="1817066" cy="581438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F21B33B6-4AB6-A867-90F0-077952118E8A}"/>
              </a:ext>
            </a:extLst>
          </p:cNvPr>
          <p:cNvSpPr txBox="1"/>
          <p:nvPr/>
        </p:nvSpPr>
        <p:spPr>
          <a:xfrm>
            <a:off x="558645" y="2261713"/>
            <a:ext cx="5320552" cy="378565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 algn="just">
              <a:spcBef>
                <a:spcPts val="2400"/>
              </a:spcBef>
              <a:buFont typeface="Arial"/>
              <a:buChar char="•"/>
            </a:pPr>
            <a:r>
              <a:rPr lang="en-GB" sz="2000"/>
              <a:t>Interoperable England-wide system of SDEs at a national and a regional level.</a:t>
            </a:r>
            <a:endParaRPr lang="en-US" sz="2000"/>
          </a:p>
          <a:p>
            <a:pPr marL="285750" indent="-285750" algn="just">
              <a:spcBef>
                <a:spcPts val="2400"/>
              </a:spcBef>
              <a:buFont typeface="Arial"/>
              <a:buChar char="•"/>
            </a:pPr>
            <a:r>
              <a:rPr lang="en-GB" sz="2000"/>
              <a:t>Designed to help provide safer, more secure and faster access to different types of NHS data as well as ensure consistent standards and interoperability. </a:t>
            </a:r>
            <a:endParaRPr lang="en-US" sz="2000"/>
          </a:p>
          <a:p>
            <a:pPr marL="285750" indent="-285750" algn="just">
              <a:spcBef>
                <a:spcPts val="2400"/>
              </a:spcBef>
              <a:buFont typeface="Arial"/>
              <a:buChar char="•"/>
            </a:pPr>
            <a:r>
              <a:rPr lang="en-GB" sz="2000"/>
              <a:t>Underpinned by patient and public involvement and engagement.</a:t>
            </a:r>
            <a:endParaRPr lang="en-GB" sz="2000">
              <a:cs typeface="Arial"/>
            </a:endParaRPr>
          </a:p>
          <a:p>
            <a:pPr algn="just">
              <a:spcBef>
                <a:spcPts val="2400"/>
              </a:spcBef>
            </a:pPr>
            <a:endParaRPr lang="en-GB" sz="200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588851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3" name="Rectangle 1042">
            <a:extLst>
              <a:ext uri="{FF2B5EF4-FFF2-40B4-BE49-F238E27FC236}">
                <a16:creationId xmlns:a16="http://schemas.microsoft.com/office/drawing/2014/main" id="{C01E2F63-5037-097D-79D4-443902B50D03}"/>
              </a:ext>
            </a:extLst>
          </p:cNvPr>
          <p:cNvSpPr/>
          <p:nvPr/>
        </p:nvSpPr>
        <p:spPr>
          <a:xfrm>
            <a:off x="93429" y="2078425"/>
            <a:ext cx="7139093" cy="3987821"/>
          </a:xfrm>
          <a:prstGeom prst="rect">
            <a:avLst/>
          </a:prstGeom>
          <a:solidFill>
            <a:schemeClr val="accent1">
              <a:lumMod val="60000"/>
              <a:lumOff val="40000"/>
              <a:alpha val="1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 sz="1351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C210EF1-3742-431A-9483-4FD793E47E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5515" y="307515"/>
            <a:ext cx="8148239" cy="512960"/>
          </a:xfrm>
        </p:spPr>
        <p:txBody>
          <a:bodyPr/>
          <a:lstStyle>
            <a:defPPr>
              <a:defRPr lang="en-US"/>
            </a:defPPr>
            <a:lvl1pPr marL="0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650" b="0" dirty="0">
                <a:solidFill>
                  <a:schemeClr val="accent5"/>
                </a:solidFill>
              </a:rPr>
              <a:t>Data Access Policy Indicative Timeline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DBB0C92B-0012-4731-9617-0F14C9632F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42027" y="116321"/>
            <a:ext cx="1066800" cy="895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35" name="Group 1034">
            <a:extLst>
              <a:ext uri="{FF2B5EF4-FFF2-40B4-BE49-F238E27FC236}">
                <a16:creationId xmlns:a16="http://schemas.microsoft.com/office/drawing/2014/main" id="{63B34EFE-6548-01D2-4365-898FD4E8AB5B}"/>
              </a:ext>
            </a:extLst>
          </p:cNvPr>
          <p:cNvGrpSpPr/>
          <p:nvPr/>
        </p:nvGrpSpPr>
        <p:grpSpPr>
          <a:xfrm>
            <a:off x="93423" y="2031277"/>
            <a:ext cx="11867023" cy="3882747"/>
            <a:chOff x="205638" y="2605935"/>
            <a:chExt cx="11850265" cy="3882747"/>
          </a:xfrm>
        </p:grpSpPr>
        <p:grpSp>
          <p:nvGrpSpPr>
            <p:cNvPr id="1024" name="Group 1023">
              <a:extLst>
                <a:ext uri="{FF2B5EF4-FFF2-40B4-BE49-F238E27FC236}">
                  <a16:creationId xmlns:a16="http://schemas.microsoft.com/office/drawing/2014/main" id="{32F0580E-9D7C-0960-5EF2-EB15527AA3AF}"/>
                </a:ext>
              </a:extLst>
            </p:cNvPr>
            <p:cNvGrpSpPr/>
            <p:nvPr/>
          </p:nvGrpSpPr>
          <p:grpSpPr>
            <a:xfrm>
              <a:off x="205638" y="2633664"/>
              <a:ext cx="10323272" cy="3624176"/>
              <a:chOff x="272619" y="2640920"/>
              <a:chExt cx="11268352" cy="3916891"/>
            </a:xfrm>
          </p:grpSpPr>
          <p:grpSp>
            <p:nvGrpSpPr>
              <p:cNvPr id="46" name="Group 45">
                <a:extLst>
                  <a:ext uri="{FF2B5EF4-FFF2-40B4-BE49-F238E27FC236}">
                    <a16:creationId xmlns:a16="http://schemas.microsoft.com/office/drawing/2014/main" id="{EC1F32DD-FA11-4C4D-B6C7-CF6D0740FAB5}"/>
                  </a:ext>
                </a:extLst>
              </p:cNvPr>
              <p:cNvGrpSpPr/>
              <p:nvPr/>
            </p:nvGrpSpPr>
            <p:grpSpPr>
              <a:xfrm>
                <a:off x="272619" y="2640920"/>
                <a:ext cx="9714715" cy="3246896"/>
                <a:chOff x="1198661" y="1061790"/>
                <a:chExt cx="9714715" cy="3506677"/>
              </a:xfrm>
            </p:grpSpPr>
            <p:grpSp>
              <p:nvGrpSpPr>
                <p:cNvPr id="4" name="Group 3">
                  <a:extLst>
                    <a:ext uri="{FF2B5EF4-FFF2-40B4-BE49-F238E27FC236}">
                      <a16:creationId xmlns:a16="http://schemas.microsoft.com/office/drawing/2014/main" id="{04F8F17B-367D-4D96-A90C-2A16F1F32BAC}"/>
                    </a:ext>
                  </a:extLst>
                </p:cNvPr>
                <p:cNvGrpSpPr/>
                <p:nvPr/>
              </p:nvGrpSpPr>
              <p:grpSpPr>
                <a:xfrm>
                  <a:off x="1198661" y="1651785"/>
                  <a:ext cx="9714715" cy="2916682"/>
                  <a:chOff x="1347851" y="423392"/>
                  <a:chExt cx="9341121" cy="3267763"/>
                </a:xfrm>
              </p:grpSpPr>
              <p:grpSp>
                <p:nvGrpSpPr>
                  <p:cNvPr id="5" name="Group 4">
                    <a:extLst>
                      <a:ext uri="{FF2B5EF4-FFF2-40B4-BE49-F238E27FC236}">
                        <a16:creationId xmlns:a16="http://schemas.microsoft.com/office/drawing/2014/main" id="{CDC0762D-23A0-4C39-8860-B489297ABE82}"/>
                      </a:ext>
                    </a:extLst>
                  </p:cNvPr>
                  <p:cNvGrpSpPr/>
                  <p:nvPr/>
                </p:nvGrpSpPr>
                <p:grpSpPr>
                  <a:xfrm>
                    <a:off x="1503027" y="838899"/>
                    <a:ext cx="9185945" cy="2852256"/>
                    <a:chOff x="503339" y="1493241"/>
                    <a:chExt cx="9185945" cy="2852256"/>
                  </a:xfrm>
                </p:grpSpPr>
                <p:cxnSp>
                  <p:nvCxnSpPr>
                    <p:cNvPr id="37" name="Straight Connector 36">
                      <a:extLst>
                        <a:ext uri="{FF2B5EF4-FFF2-40B4-BE49-F238E27FC236}">
                          <a16:creationId xmlns:a16="http://schemas.microsoft.com/office/drawing/2014/main" id="{0F07F035-A2BF-4629-BBFC-E049B39891B1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503339" y="1493241"/>
                      <a:ext cx="1837189" cy="0"/>
                    </a:xfrm>
                    <a:prstGeom prst="line">
                      <a:avLst/>
                    </a:prstGeom>
                    <a:ln w="19050"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8" name="Straight Connector 37">
                      <a:extLst>
                        <a:ext uri="{FF2B5EF4-FFF2-40B4-BE49-F238E27FC236}">
                          <a16:creationId xmlns:a16="http://schemas.microsoft.com/office/drawing/2014/main" id="{DA1705C8-EB99-462E-9D7F-80AB15EED53D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340528" y="2206305"/>
                      <a:ext cx="1837189" cy="0"/>
                    </a:xfrm>
                    <a:prstGeom prst="line">
                      <a:avLst/>
                    </a:prstGeom>
                    <a:ln w="19050"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9" name="Straight Connector 38">
                      <a:extLst>
                        <a:ext uri="{FF2B5EF4-FFF2-40B4-BE49-F238E27FC236}">
                          <a16:creationId xmlns:a16="http://schemas.microsoft.com/office/drawing/2014/main" id="{92D28A64-3D8F-4794-A5D3-4D70A04DD737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4177717" y="2919369"/>
                      <a:ext cx="1837189" cy="0"/>
                    </a:xfrm>
                    <a:prstGeom prst="line">
                      <a:avLst/>
                    </a:prstGeom>
                    <a:ln w="19050"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0" name="Straight Connector 39">
                      <a:extLst>
                        <a:ext uri="{FF2B5EF4-FFF2-40B4-BE49-F238E27FC236}">
                          <a16:creationId xmlns:a16="http://schemas.microsoft.com/office/drawing/2014/main" id="{3AA4DC8C-720D-4D13-8595-0457A43B856E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6014906" y="3632433"/>
                      <a:ext cx="1837189" cy="0"/>
                    </a:xfrm>
                    <a:prstGeom prst="line">
                      <a:avLst/>
                    </a:prstGeom>
                    <a:ln w="19050"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1" name="Straight Connector 40">
                      <a:extLst>
                        <a:ext uri="{FF2B5EF4-FFF2-40B4-BE49-F238E27FC236}">
                          <a16:creationId xmlns:a16="http://schemas.microsoft.com/office/drawing/2014/main" id="{7ADD5FD0-A803-4105-B345-D9CD288B8D8F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7852095" y="4334312"/>
                      <a:ext cx="1837189" cy="0"/>
                    </a:xfrm>
                    <a:prstGeom prst="line">
                      <a:avLst/>
                    </a:prstGeom>
                    <a:ln w="19050"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2" name="Straight Connector 41">
                      <a:extLst>
                        <a:ext uri="{FF2B5EF4-FFF2-40B4-BE49-F238E27FC236}">
                          <a16:creationId xmlns:a16="http://schemas.microsoft.com/office/drawing/2014/main" id="{25633702-D19D-467D-BFED-AE04C4D20608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340528" y="1493241"/>
                      <a:ext cx="0" cy="713064"/>
                    </a:xfrm>
                    <a:prstGeom prst="line">
                      <a:avLst/>
                    </a:prstGeom>
                    <a:ln w="19050"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3" name="Straight Connector 42">
                      <a:extLst>
                        <a:ext uri="{FF2B5EF4-FFF2-40B4-BE49-F238E27FC236}">
                          <a16:creationId xmlns:a16="http://schemas.microsoft.com/office/drawing/2014/main" id="{17655385-8F8A-4E45-9D54-6E713423D4BE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4177717" y="2206305"/>
                      <a:ext cx="0" cy="713064"/>
                    </a:xfrm>
                    <a:prstGeom prst="line">
                      <a:avLst/>
                    </a:prstGeom>
                    <a:ln w="19050"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4" name="Straight Connector 43">
                      <a:extLst>
                        <a:ext uri="{FF2B5EF4-FFF2-40B4-BE49-F238E27FC236}">
                          <a16:creationId xmlns:a16="http://schemas.microsoft.com/office/drawing/2014/main" id="{ED09F14B-037D-48B4-9D67-00DCDD84DC1A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6014906" y="2919369"/>
                      <a:ext cx="0" cy="713064"/>
                    </a:xfrm>
                    <a:prstGeom prst="line">
                      <a:avLst/>
                    </a:prstGeom>
                    <a:ln w="19050"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5" name="Straight Connector 44">
                      <a:extLst>
                        <a:ext uri="{FF2B5EF4-FFF2-40B4-BE49-F238E27FC236}">
                          <a16:creationId xmlns:a16="http://schemas.microsoft.com/office/drawing/2014/main" id="{A74F5B8B-6DE9-4A5F-AD80-CC3A6D758547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7852095" y="3632433"/>
                      <a:ext cx="0" cy="713064"/>
                    </a:xfrm>
                    <a:prstGeom prst="line">
                      <a:avLst/>
                    </a:prstGeom>
                    <a:ln w="19050"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9" name="TextBox 8">
                    <a:extLst>
                      <a:ext uri="{FF2B5EF4-FFF2-40B4-BE49-F238E27FC236}">
                        <a16:creationId xmlns:a16="http://schemas.microsoft.com/office/drawing/2014/main" id="{444EA278-6CF0-4228-9DE4-65D77C06DBC9}"/>
                      </a:ext>
                    </a:extLst>
                  </p:cNvPr>
                  <p:cNvSpPr txBox="1"/>
                  <p:nvPr/>
                </p:nvSpPr>
                <p:spPr>
                  <a:xfrm>
                    <a:off x="1496025" y="423392"/>
                    <a:ext cx="1551963" cy="402491"/>
                  </a:xfrm>
                  <a:prstGeom prst="rect">
                    <a:avLst/>
                  </a:prstGeom>
                  <a:noFill/>
                </p:spPr>
                <p:txBody>
                  <a:bodyPr wrap="square" lIns="91440" tIns="45720" rIns="91440" bIns="45720" rtlCol="0" anchor="t">
                    <a:spAutoFit/>
                  </a:bodyPr>
                  <a:lstStyle>
                    <a:defPPr>
                      <a:defRPr lang="en-US"/>
                    </a:defPPr>
                    <a:lvl1pPr marL="0" algn="l" defTabSz="609585" rtl="0" eaLnBrk="1" latinLnBrk="0" hangingPunct="1">
                      <a:defRPr sz="24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609585" algn="l" defTabSz="609585" rtl="0" eaLnBrk="1" latinLnBrk="0" hangingPunct="1">
                      <a:defRPr sz="24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219170" algn="l" defTabSz="609585" rtl="0" eaLnBrk="1" latinLnBrk="0" hangingPunct="1">
                      <a:defRPr sz="24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828754" algn="l" defTabSz="609585" rtl="0" eaLnBrk="1" latinLnBrk="0" hangingPunct="1">
                      <a:defRPr sz="24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438339" algn="l" defTabSz="609585" rtl="0" eaLnBrk="1" latinLnBrk="0" hangingPunct="1">
                      <a:defRPr sz="24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3047924" algn="l" defTabSz="609585" rtl="0" eaLnBrk="1" latinLnBrk="0" hangingPunct="1">
                      <a:defRPr sz="24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657509" algn="l" defTabSz="609585" rtl="0" eaLnBrk="1" latinLnBrk="0" hangingPunct="1">
                      <a:defRPr sz="24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4267093" algn="l" defTabSz="609585" rtl="0" eaLnBrk="1" latinLnBrk="0" hangingPunct="1">
                      <a:defRPr sz="24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876678" algn="l" defTabSz="609585" rtl="0" eaLnBrk="1" latinLnBrk="0" hangingPunct="1">
                      <a:defRPr sz="24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r>
                      <a:rPr lang="en-GB" sz="1400">
                        <a:solidFill>
                          <a:schemeClr val="bg1"/>
                        </a:solidFill>
                        <a:latin typeface="Arial"/>
                      </a:rPr>
                      <a:t>Direction setting</a:t>
                    </a:r>
                    <a:endParaRPr kumimoji="0" lang="en-GB" sz="14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0" name="TextBox 9">
                    <a:extLst>
                      <a:ext uri="{FF2B5EF4-FFF2-40B4-BE49-F238E27FC236}">
                        <a16:creationId xmlns:a16="http://schemas.microsoft.com/office/drawing/2014/main" id="{424A29EF-4798-49CD-A68D-920D920AD8BA}"/>
                      </a:ext>
                    </a:extLst>
                  </p:cNvPr>
                  <p:cNvSpPr txBox="1"/>
                  <p:nvPr/>
                </p:nvSpPr>
                <p:spPr>
                  <a:xfrm>
                    <a:off x="3386178" y="1137429"/>
                    <a:ext cx="1551963" cy="402491"/>
                  </a:xfrm>
                  <a:prstGeom prst="rect">
                    <a:avLst/>
                  </a:prstGeom>
                  <a:noFill/>
                </p:spPr>
                <p:txBody>
                  <a:bodyPr wrap="square" lIns="91440" tIns="45720" rIns="91440" bIns="45720" rtlCol="0" anchor="t">
                    <a:spAutoFit/>
                  </a:bodyPr>
                  <a:lstStyle>
                    <a:defPPr>
                      <a:defRPr lang="en-US"/>
                    </a:defPPr>
                    <a:lvl1pPr marL="0" algn="l" defTabSz="609585" rtl="0" eaLnBrk="1" latinLnBrk="0" hangingPunct="1">
                      <a:defRPr sz="24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609585" algn="l" defTabSz="609585" rtl="0" eaLnBrk="1" latinLnBrk="0" hangingPunct="1">
                      <a:defRPr sz="24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219170" algn="l" defTabSz="609585" rtl="0" eaLnBrk="1" latinLnBrk="0" hangingPunct="1">
                      <a:defRPr sz="24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828754" algn="l" defTabSz="609585" rtl="0" eaLnBrk="1" latinLnBrk="0" hangingPunct="1">
                      <a:defRPr sz="24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438339" algn="l" defTabSz="609585" rtl="0" eaLnBrk="1" latinLnBrk="0" hangingPunct="1">
                      <a:defRPr sz="24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3047924" algn="l" defTabSz="609585" rtl="0" eaLnBrk="1" latinLnBrk="0" hangingPunct="1">
                      <a:defRPr sz="24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657509" algn="l" defTabSz="609585" rtl="0" eaLnBrk="1" latinLnBrk="0" hangingPunct="1">
                      <a:defRPr sz="24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4267093" algn="l" defTabSz="609585" rtl="0" eaLnBrk="1" latinLnBrk="0" hangingPunct="1">
                      <a:defRPr sz="24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876678" algn="l" defTabSz="609585" rtl="0" eaLnBrk="1" latinLnBrk="0" hangingPunct="1">
                      <a:defRPr sz="24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r>
                      <a:rPr lang="en-GB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Arial"/>
                        <a:cs typeface="Arial"/>
                      </a:rPr>
                      <a:t>Policy </a:t>
                    </a:r>
                    <a:r>
                      <a:rPr lang="en-GB" sz="1400">
                        <a:solidFill>
                          <a:schemeClr val="bg1"/>
                        </a:solidFill>
                        <a:latin typeface="Arial"/>
                        <a:cs typeface="Arial"/>
                      </a:rPr>
                      <a:t>framing</a:t>
                    </a:r>
                    <a:endParaRPr lang="en-GB" sz="14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Arial"/>
                      <a:cs typeface="Arial"/>
                    </a:endParaRPr>
                  </a:p>
                </p:txBody>
              </p:sp>
              <p:sp>
                <p:nvSpPr>
                  <p:cNvPr id="11" name="TextBox 10">
                    <a:extLst>
                      <a:ext uri="{FF2B5EF4-FFF2-40B4-BE49-F238E27FC236}">
                        <a16:creationId xmlns:a16="http://schemas.microsoft.com/office/drawing/2014/main" id="{E10C08FB-6611-4E47-9A94-5764005B68E2}"/>
                      </a:ext>
                    </a:extLst>
                  </p:cNvPr>
                  <p:cNvSpPr txBox="1"/>
                  <p:nvPr/>
                </p:nvSpPr>
                <p:spPr>
                  <a:xfrm>
                    <a:off x="5177097" y="1871615"/>
                    <a:ext cx="1407954" cy="402491"/>
                  </a:xfrm>
                  <a:prstGeom prst="rect">
                    <a:avLst/>
                  </a:prstGeom>
                  <a:noFill/>
                </p:spPr>
                <p:txBody>
                  <a:bodyPr wrap="square" lIns="91440" tIns="45720" rIns="91440" bIns="45720" rtlCol="0" anchor="t">
                    <a:spAutoFit/>
                  </a:bodyPr>
                  <a:lstStyle>
                    <a:defPPr>
                      <a:defRPr lang="en-US"/>
                    </a:defPPr>
                    <a:lvl1pPr marL="0" algn="l" defTabSz="609585" rtl="0" eaLnBrk="1" latinLnBrk="0" hangingPunct="1">
                      <a:defRPr sz="24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609585" algn="l" defTabSz="609585" rtl="0" eaLnBrk="1" latinLnBrk="0" hangingPunct="1">
                      <a:defRPr sz="24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219170" algn="l" defTabSz="609585" rtl="0" eaLnBrk="1" latinLnBrk="0" hangingPunct="1">
                      <a:defRPr sz="24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828754" algn="l" defTabSz="609585" rtl="0" eaLnBrk="1" latinLnBrk="0" hangingPunct="1">
                      <a:defRPr sz="24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438339" algn="l" defTabSz="609585" rtl="0" eaLnBrk="1" latinLnBrk="0" hangingPunct="1">
                      <a:defRPr sz="24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3047924" algn="l" defTabSz="609585" rtl="0" eaLnBrk="1" latinLnBrk="0" hangingPunct="1">
                      <a:defRPr sz="24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657509" algn="l" defTabSz="609585" rtl="0" eaLnBrk="1" latinLnBrk="0" hangingPunct="1">
                      <a:defRPr sz="24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4267093" algn="l" defTabSz="609585" rtl="0" eaLnBrk="1" latinLnBrk="0" hangingPunct="1">
                      <a:defRPr sz="24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876678" algn="l" defTabSz="609585" rtl="0" eaLnBrk="1" latinLnBrk="0" hangingPunct="1">
                      <a:defRPr sz="24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r>
                      <a:rPr lang="en-GB" sz="1400">
                        <a:solidFill>
                          <a:schemeClr val="bg1"/>
                        </a:solidFill>
                        <a:latin typeface="Arial"/>
                        <a:cs typeface="Arial"/>
                      </a:rPr>
                      <a:t>Scope setting</a:t>
                    </a:r>
                    <a:endParaRPr kumimoji="0" lang="en-GB" sz="14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Arial"/>
                    </a:endParaRPr>
                  </a:p>
                </p:txBody>
              </p:sp>
              <p:sp>
                <p:nvSpPr>
                  <p:cNvPr id="12" name="TextBox 11">
                    <a:extLst>
                      <a:ext uri="{FF2B5EF4-FFF2-40B4-BE49-F238E27FC236}">
                        <a16:creationId xmlns:a16="http://schemas.microsoft.com/office/drawing/2014/main" id="{664AA3E0-AF91-450C-BC72-BE6766CE5350}"/>
                      </a:ext>
                    </a:extLst>
                  </p:cNvPr>
                  <p:cNvSpPr txBox="1"/>
                  <p:nvPr/>
                </p:nvSpPr>
                <p:spPr>
                  <a:xfrm>
                    <a:off x="7021319" y="2279443"/>
                    <a:ext cx="1771168" cy="684233"/>
                  </a:xfrm>
                  <a:prstGeom prst="rect">
                    <a:avLst/>
                  </a:prstGeom>
                  <a:noFill/>
                </p:spPr>
                <p:txBody>
                  <a:bodyPr wrap="square" lIns="91440" tIns="45720" rIns="91440" bIns="45720" rtlCol="0" anchor="t">
                    <a:spAutoFit/>
                  </a:bodyPr>
                  <a:lstStyle>
                    <a:defPPr>
                      <a:defRPr lang="en-US"/>
                    </a:defPPr>
                    <a:lvl1pPr marL="0" algn="l" defTabSz="609585" rtl="0" eaLnBrk="1" latinLnBrk="0" hangingPunct="1">
                      <a:defRPr sz="24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609585" algn="l" defTabSz="609585" rtl="0" eaLnBrk="1" latinLnBrk="0" hangingPunct="1">
                      <a:defRPr sz="24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219170" algn="l" defTabSz="609585" rtl="0" eaLnBrk="1" latinLnBrk="0" hangingPunct="1">
                      <a:defRPr sz="24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828754" algn="l" defTabSz="609585" rtl="0" eaLnBrk="1" latinLnBrk="0" hangingPunct="1">
                      <a:defRPr sz="24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438339" algn="l" defTabSz="609585" rtl="0" eaLnBrk="1" latinLnBrk="0" hangingPunct="1">
                      <a:defRPr sz="24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3047924" algn="l" defTabSz="609585" rtl="0" eaLnBrk="1" latinLnBrk="0" hangingPunct="1">
                      <a:defRPr sz="24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657509" algn="l" defTabSz="609585" rtl="0" eaLnBrk="1" latinLnBrk="0" hangingPunct="1">
                      <a:defRPr sz="24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4267093" algn="l" defTabSz="609585" rtl="0" eaLnBrk="1" latinLnBrk="0" hangingPunct="1">
                      <a:defRPr sz="24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876678" algn="l" defTabSz="609585" rtl="0" eaLnBrk="1" latinLnBrk="0" hangingPunct="1">
                      <a:defRPr sz="24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r>
                      <a:rPr lang="en-GB" sz="1400">
                        <a:solidFill>
                          <a:schemeClr val="bg1"/>
                        </a:solidFill>
                        <a:latin typeface="Arial"/>
                        <a:cs typeface="Arial"/>
                      </a:rPr>
                      <a:t>Transition timeline (NHS investments)</a:t>
                    </a:r>
                    <a:endParaRPr lang="en-GB" sz="14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Arial"/>
                      <a:cs typeface="Arial"/>
                    </a:endParaRPr>
                  </a:p>
                </p:txBody>
              </p:sp>
              <p:sp>
                <p:nvSpPr>
                  <p:cNvPr id="13" name="TextBox 12">
                    <a:extLst>
                      <a:ext uri="{FF2B5EF4-FFF2-40B4-BE49-F238E27FC236}">
                        <a16:creationId xmlns:a16="http://schemas.microsoft.com/office/drawing/2014/main" id="{50736AF5-4666-4077-963C-D58BC3153A49}"/>
                      </a:ext>
                    </a:extLst>
                  </p:cNvPr>
                  <p:cNvSpPr txBox="1"/>
                  <p:nvPr/>
                </p:nvSpPr>
                <p:spPr>
                  <a:xfrm>
                    <a:off x="8938277" y="2657860"/>
                    <a:ext cx="1737810" cy="965978"/>
                  </a:xfrm>
                  <a:prstGeom prst="rect">
                    <a:avLst/>
                  </a:prstGeom>
                  <a:noFill/>
                </p:spPr>
                <p:txBody>
                  <a:bodyPr wrap="square" lIns="91440" tIns="45720" rIns="91440" bIns="45720" rtlCol="0" anchor="t">
                    <a:spAutoFit/>
                  </a:bodyPr>
                  <a:lstStyle>
                    <a:defPPr>
                      <a:defRPr lang="en-US"/>
                    </a:defPPr>
                    <a:lvl1pPr marL="0" algn="l" defTabSz="609585" rtl="0" eaLnBrk="1" latinLnBrk="0" hangingPunct="1">
                      <a:defRPr sz="24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609585" algn="l" defTabSz="609585" rtl="0" eaLnBrk="1" latinLnBrk="0" hangingPunct="1">
                      <a:defRPr sz="24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219170" algn="l" defTabSz="609585" rtl="0" eaLnBrk="1" latinLnBrk="0" hangingPunct="1">
                      <a:defRPr sz="24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828754" algn="l" defTabSz="609585" rtl="0" eaLnBrk="1" latinLnBrk="0" hangingPunct="1">
                      <a:defRPr sz="24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438339" algn="l" defTabSz="609585" rtl="0" eaLnBrk="1" latinLnBrk="0" hangingPunct="1">
                      <a:defRPr sz="24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3047924" algn="l" defTabSz="609585" rtl="0" eaLnBrk="1" latinLnBrk="0" hangingPunct="1">
                      <a:defRPr sz="24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657509" algn="l" defTabSz="609585" rtl="0" eaLnBrk="1" latinLnBrk="0" hangingPunct="1">
                      <a:defRPr sz="24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4267093" algn="l" defTabSz="609585" rtl="0" eaLnBrk="1" latinLnBrk="0" hangingPunct="1">
                      <a:defRPr sz="24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876678" algn="l" defTabSz="609585" rtl="0" eaLnBrk="1" latinLnBrk="0" hangingPunct="1">
                      <a:defRPr sz="24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>
                      <a:defRPr/>
                    </a:pPr>
                    <a:r>
                      <a:rPr lang="en-GB" sz="1400">
                        <a:solidFill>
                          <a:schemeClr val="bg1"/>
                        </a:solidFill>
                        <a:latin typeface="Arial"/>
                      </a:rPr>
                      <a:t>Wider SDE ecosystem (England)</a:t>
                    </a: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6" name="TextBox 35">
                    <a:extLst>
                      <a:ext uri="{FF2B5EF4-FFF2-40B4-BE49-F238E27FC236}">
                        <a16:creationId xmlns:a16="http://schemas.microsoft.com/office/drawing/2014/main" id="{B3B0EF02-33A8-4DDD-9219-3BFC617C37C0}"/>
                      </a:ext>
                    </a:extLst>
                  </p:cNvPr>
                  <p:cNvSpPr txBox="1"/>
                  <p:nvPr/>
                </p:nvSpPr>
                <p:spPr>
                  <a:xfrm>
                    <a:off x="1347851" y="819935"/>
                    <a:ext cx="2013043" cy="1328219"/>
                  </a:xfrm>
                  <a:prstGeom prst="rect">
                    <a:avLst/>
                  </a:prstGeom>
                  <a:noFill/>
                </p:spPr>
                <p:txBody>
                  <a:bodyPr wrap="square" lIns="91440" tIns="45720" rIns="91440" bIns="45720" rtlCol="0" anchor="t">
                    <a:spAutoFit/>
                  </a:bodyPr>
                  <a:lstStyle>
                    <a:defPPr>
                      <a:defRPr lang="en-US"/>
                    </a:defPPr>
                    <a:lvl1pPr marL="0" algn="l" defTabSz="609585" rtl="0" eaLnBrk="1" latinLnBrk="0" hangingPunct="1">
                      <a:defRPr sz="24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609585" algn="l" defTabSz="609585" rtl="0" eaLnBrk="1" latinLnBrk="0" hangingPunct="1">
                      <a:defRPr sz="24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1219170" algn="l" defTabSz="609585" rtl="0" eaLnBrk="1" latinLnBrk="0" hangingPunct="1">
                      <a:defRPr sz="24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828754" algn="l" defTabSz="609585" rtl="0" eaLnBrk="1" latinLnBrk="0" hangingPunct="1">
                      <a:defRPr sz="24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2438339" algn="l" defTabSz="609585" rtl="0" eaLnBrk="1" latinLnBrk="0" hangingPunct="1">
                      <a:defRPr sz="24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3047924" algn="l" defTabSz="609585" rtl="0" eaLnBrk="1" latinLnBrk="0" hangingPunct="1">
                      <a:defRPr sz="24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3657509" algn="l" defTabSz="609585" rtl="0" eaLnBrk="1" latinLnBrk="0" hangingPunct="1">
                      <a:defRPr sz="24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4267093" algn="l" defTabSz="609585" rtl="0" eaLnBrk="1" latinLnBrk="0" hangingPunct="1">
                      <a:defRPr sz="24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4876678" algn="l" defTabSz="609585" rtl="0" eaLnBrk="1" latinLnBrk="0" hangingPunct="1">
                      <a:defRPr sz="24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171446" indent="-171446">
                      <a:buFont typeface="Arial" panose="020B0604020202020204" pitchFamily="34" charset="0"/>
                      <a:buChar char="•"/>
                      <a:defRPr/>
                    </a:pPr>
                    <a:r>
                      <a:rPr lang="en-GB" sz="1000">
                        <a:solidFill>
                          <a:schemeClr val="accent6"/>
                        </a:solidFill>
                        <a:latin typeface="Arial"/>
                        <a:ea typeface="+mn-lt"/>
                        <a:cs typeface="Arial"/>
                      </a:rPr>
                      <a:t>Data strategy published - commitment ‘data access as default’</a:t>
                    </a:r>
                  </a:p>
                  <a:p>
                    <a:pPr marL="171446" indent="-171446">
                      <a:buFont typeface="Arial" panose="020B0604020202020204" pitchFamily="34" charset="0"/>
                      <a:buChar char="•"/>
                      <a:defRPr/>
                    </a:pPr>
                    <a:r>
                      <a:rPr lang="en-GB" sz="1000">
                        <a:solidFill>
                          <a:schemeClr val="accent6"/>
                        </a:solidFill>
                        <a:latin typeface="Arial"/>
                        <a:ea typeface="+mn-lt"/>
                        <a:cs typeface="Arial"/>
                      </a:rPr>
                      <a:t>Goldacre Review published – recommendation to implement network of SDEs</a:t>
                    </a:r>
                  </a:p>
                </p:txBody>
              </p:sp>
            </p:grpSp>
            <p:sp>
              <p:nvSpPr>
                <p:cNvPr id="3" name="TextBox 2">
                  <a:extLst>
                    <a:ext uri="{FF2B5EF4-FFF2-40B4-BE49-F238E27FC236}">
                      <a16:creationId xmlns:a16="http://schemas.microsoft.com/office/drawing/2014/main" id="{7D32091B-90EB-4AE8-9C87-45BEDF91F44A}"/>
                    </a:ext>
                  </a:extLst>
                </p:cNvPr>
                <p:cNvSpPr txBox="1"/>
                <p:nvPr/>
              </p:nvSpPr>
              <p:spPr>
                <a:xfrm>
                  <a:off x="1352762" y="1086175"/>
                  <a:ext cx="1785353" cy="498602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rtlCol="0" anchor="t">
                  <a:spAutoFit/>
                </a:bodyPr>
                <a:lstStyle>
                  <a:defPPr>
                    <a:defRPr lang="en-US"/>
                  </a:defPPr>
                  <a:lvl1pPr marL="0" algn="l" defTabSz="60958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09585" algn="l" defTabSz="60958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219170" algn="l" defTabSz="60958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828754" algn="l" defTabSz="60958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438339" algn="l" defTabSz="60958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3047924" algn="l" defTabSz="60958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657509" algn="l" defTabSz="60958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267093" algn="l" defTabSz="60958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876678" algn="l" defTabSz="60958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en-GB" sz="1200" b="1">
                      <a:solidFill>
                        <a:srgbClr val="00A499"/>
                      </a:solidFill>
                      <a:latin typeface="Arial"/>
                    </a:rPr>
                    <a:t>Initiate</a:t>
                  </a:r>
                  <a:endParaRPr kumimoji="0" lang="en-GB" sz="1200" b="1" i="0" u="none" strike="noStrike" kern="1200" cap="none" spc="0" normalizeH="0" baseline="0" noProof="0">
                    <a:ln>
                      <a:noFill/>
                    </a:ln>
                    <a:solidFill>
                      <a:srgbClr val="00A499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  <a:p>
                  <a:pPr>
                    <a:defRPr/>
                  </a:pPr>
                  <a:r>
                    <a:rPr lang="en-GB" sz="1200">
                      <a:solidFill>
                        <a:srgbClr val="00A499"/>
                      </a:solidFill>
                      <a:latin typeface="Arial"/>
                    </a:rPr>
                    <a:t>Completed Jun 22</a:t>
                  </a:r>
                  <a:endParaRPr lang="en-GB" sz="1200" b="0" i="0" u="none" strike="noStrike" kern="1200" cap="none" spc="0" normalizeH="0" baseline="0" noProof="0">
                    <a:ln>
                      <a:noFill/>
                    </a:ln>
                    <a:solidFill>
                      <a:srgbClr val="00A499"/>
                    </a:solidFill>
                    <a:effectLst/>
                    <a:uLnTx/>
                    <a:uFillTx/>
                    <a:latin typeface="Arial"/>
                    <a:cs typeface="Arial"/>
                  </a:endParaRPr>
                </a:p>
              </p:txBody>
            </p:sp>
            <p:sp>
              <p:nvSpPr>
                <p:cNvPr id="47" name="TextBox 46">
                  <a:extLst>
                    <a:ext uri="{FF2B5EF4-FFF2-40B4-BE49-F238E27FC236}">
                      <a16:creationId xmlns:a16="http://schemas.microsoft.com/office/drawing/2014/main" id="{3D95CD94-3674-4744-8B47-2C5FD197F16C}"/>
                    </a:ext>
                  </a:extLst>
                </p:cNvPr>
                <p:cNvSpPr txBox="1"/>
                <p:nvPr/>
              </p:nvSpPr>
              <p:spPr>
                <a:xfrm>
                  <a:off x="3262213" y="1083654"/>
                  <a:ext cx="1963498" cy="498602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rtlCol="0" anchor="t">
                  <a:spAutoFit/>
                </a:bodyPr>
                <a:lstStyle>
                  <a:defPPr>
                    <a:defRPr lang="en-US"/>
                  </a:defPPr>
                  <a:lvl1pPr marL="0" algn="l" defTabSz="60958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09585" algn="l" defTabSz="60958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219170" algn="l" defTabSz="60958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828754" algn="l" defTabSz="60958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438339" algn="l" defTabSz="60958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3047924" algn="l" defTabSz="60958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657509" algn="l" defTabSz="60958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267093" algn="l" defTabSz="60958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876678" algn="l" defTabSz="60958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defRPr/>
                  </a:pPr>
                  <a:r>
                    <a:rPr kumimoji="0" lang="en-GB" sz="1200" b="1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A499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rPr>
                    <a:t>Phase </a:t>
                  </a:r>
                  <a:r>
                    <a:rPr lang="en-GB" sz="1200" b="1">
                      <a:solidFill>
                        <a:srgbClr val="00A499"/>
                      </a:solidFill>
                      <a:latin typeface="Arial"/>
                    </a:rPr>
                    <a:t>one</a:t>
                  </a:r>
                  <a:endParaRPr kumimoji="0" lang="en-GB" sz="1200" b="0" i="0" u="none" strike="noStrike" kern="1200" cap="none" spc="0" normalizeH="0" baseline="0" noProof="0">
                    <a:ln>
                      <a:noFill/>
                    </a:ln>
                    <a:solidFill>
                      <a:srgbClr val="00A499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  <a:p>
                  <a:pPr>
                    <a:defRPr/>
                  </a:pPr>
                  <a:r>
                    <a:rPr lang="en-GB" sz="1200">
                      <a:solidFill>
                        <a:srgbClr val="00A499"/>
                      </a:solidFill>
                      <a:latin typeface="Arial"/>
                    </a:rPr>
                    <a:t>Completed Sept 22</a:t>
                  </a:r>
                  <a:endParaRPr lang="en-GB" sz="1200" b="0" i="0" u="none" strike="noStrike" kern="1200" cap="none" spc="0" normalizeH="0" baseline="0" noProof="0">
                    <a:ln>
                      <a:noFill/>
                    </a:ln>
                    <a:solidFill>
                      <a:srgbClr val="00A499"/>
                    </a:solidFill>
                    <a:effectLst/>
                    <a:uLnTx/>
                    <a:uFillTx/>
                    <a:latin typeface="Arial"/>
                    <a:cs typeface="Arial"/>
                  </a:endParaRPr>
                </a:p>
              </p:txBody>
            </p:sp>
            <p:sp>
              <p:nvSpPr>
                <p:cNvPr id="48" name="TextBox 47">
                  <a:extLst>
                    <a:ext uri="{FF2B5EF4-FFF2-40B4-BE49-F238E27FC236}">
                      <a16:creationId xmlns:a16="http://schemas.microsoft.com/office/drawing/2014/main" id="{DCFB358E-1698-4829-BCD5-898069EEBD12}"/>
                    </a:ext>
                  </a:extLst>
                </p:cNvPr>
                <p:cNvSpPr txBox="1"/>
                <p:nvPr/>
              </p:nvSpPr>
              <p:spPr>
                <a:xfrm>
                  <a:off x="5216244" y="1083654"/>
                  <a:ext cx="1614033" cy="538873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rtlCol="0" anchor="t">
                  <a:spAutoFit/>
                </a:bodyPr>
                <a:lstStyle>
                  <a:defPPr>
                    <a:defRPr lang="en-US"/>
                  </a:defPPr>
                  <a:lvl1pPr marL="0" algn="l" defTabSz="60958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09585" algn="l" defTabSz="60958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219170" algn="l" defTabSz="60958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828754" algn="l" defTabSz="60958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438339" algn="l" defTabSz="60958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3047924" algn="l" defTabSz="60958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657509" algn="l" defTabSz="60958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267093" algn="l" defTabSz="60958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876678" algn="l" defTabSz="60958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200" b="1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A499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rPr>
                    <a:t>Phase </a:t>
                  </a:r>
                  <a:r>
                    <a:rPr lang="en-GB" sz="1200" b="1">
                      <a:solidFill>
                        <a:srgbClr val="00A499"/>
                      </a:solidFill>
                      <a:latin typeface="Arial"/>
                    </a:rPr>
                    <a:t>two</a:t>
                  </a:r>
                </a:p>
                <a:p>
                  <a:pPr>
                    <a:defRPr/>
                  </a:pPr>
                  <a:r>
                    <a:rPr lang="en-GB" sz="1200">
                      <a:solidFill>
                        <a:srgbClr val="00A499"/>
                      </a:solidFill>
                      <a:latin typeface="Arial"/>
                    </a:rPr>
                    <a:t>Completed Sep 23</a:t>
                  </a:r>
                  <a:endParaRPr lang="en-GB" sz="1200" b="0" i="0" u="none" strike="noStrike" kern="1200" cap="none" spc="0" normalizeH="0" baseline="0" noProof="0">
                    <a:ln>
                      <a:noFill/>
                    </a:ln>
                    <a:solidFill>
                      <a:srgbClr val="00A499"/>
                    </a:solidFill>
                    <a:effectLst/>
                    <a:uLnTx/>
                    <a:uFillTx/>
                    <a:latin typeface="Arial"/>
                    <a:cs typeface="Arial"/>
                  </a:endParaRPr>
                </a:p>
              </p:txBody>
            </p:sp>
            <p:sp>
              <p:nvSpPr>
                <p:cNvPr id="49" name="TextBox 48">
                  <a:extLst>
                    <a:ext uri="{FF2B5EF4-FFF2-40B4-BE49-F238E27FC236}">
                      <a16:creationId xmlns:a16="http://schemas.microsoft.com/office/drawing/2014/main" id="{61DB1947-D584-40B5-9306-0B30CF475312}"/>
                    </a:ext>
                  </a:extLst>
                </p:cNvPr>
                <p:cNvSpPr txBox="1"/>
                <p:nvPr/>
              </p:nvSpPr>
              <p:spPr>
                <a:xfrm>
                  <a:off x="9209923" y="1083654"/>
                  <a:ext cx="1516964" cy="754422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rtlCol="0" anchor="t">
                  <a:spAutoFit/>
                </a:bodyPr>
                <a:lstStyle>
                  <a:defPPr>
                    <a:defRPr lang="en-US"/>
                  </a:defPPr>
                  <a:lvl1pPr marL="0" algn="l" defTabSz="60958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09585" algn="l" defTabSz="60958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219170" algn="l" defTabSz="60958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828754" algn="l" defTabSz="60958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438339" algn="l" defTabSz="60958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3047924" algn="l" defTabSz="60958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657509" algn="l" defTabSz="60958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267093" algn="l" defTabSz="60958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876678" algn="l" defTabSz="60958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defRPr/>
                  </a:pPr>
                  <a:r>
                    <a:rPr kumimoji="0" lang="en-GB" sz="1200" b="1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A499"/>
                      </a:solidFill>
                      <a:effectLst/>
                      <a:uLnTx/>
                      <a:uFillTx/>
                      <a:latin typeface="Arial"/>
                      <a:ea typeface="+mn-ea"/>
                      <a:cs typeface="+mn-cs"/>
                    </a:rPr>
                    <a:t>Phase</a:t>
                  </a:r>
                  <a:r>
                    <a:rPr lang="en-GB" sz="1200" b="1">
                      <a:solidFill>
                        <a:srgbClr val="00A499"/>
                      </a:solidFill>
                      <a:latin typeface="Arial"/>
                    </a:rPr>
                    <a:t> four*</a:t>
                  </a:r>
                  <a:endParaRPr kumimoji="0" lang="en-GB" sz="1200" b="1" i="0" u="none" strike="noStrike" kern="1200" cap="none" spc="0" normalizeH="0" baseline="0" noProof="0">
                    <a:ln>
                      <a:noFill/>
                    </a:ln>
                    <a:solidFill>
                      <a:srgbClr val="00A499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endParaRPr>
                </a:p>
                <a:p>
                  <a:pPr>
                    <a:defRPr/>
                  </a:pPr>
                  <a:r>
                    <a:rPr lang="en-GB" sz="1200">
                      <a:solidFill>
                        <a:srgbClr val="00A499"/>
                      </a:solidFill>
                      <a:latin typeface="Arial"/>
                    </a:rPr>
                    <a:t>expected May 24 – December 24</a:t>
                  </a:r>
                  <a:endParaRPr lang="en-GB" sz="1200" b="0" i="0" u="none" strike="noStrike" kern="1200" cap="none" spc="0" normalizeH="0" baseline="0" noProof="0">
                    <a:ln>
                      <a:noFill/>
                    </a:ln>
                    <a:solidFill>
                      <a:srgbClr val="00A499"/>
                    </a:solidFill>
                    <a:effectLst/>
                    <a:uLnTx/>
                    <a:uFillTx/>
                    <a:latin typeface="Arial"/>
                    <a:cs typeface="Arial"/>
                  </a:endParaRPr>
                </a:p>
              </p:txBody>
            </p:sp>
            <p:sp>
              <p:nvSpPr>
                <p:cNvPr id="50" name="TextBox 49">
                  <a:extLst>
                    <a:ext uri="{FF2B5EF4-FFF2-40B4-BE49-F238E27FC236}">
                      <a16:creationId xmlns:a16="http://schemas.microsoft.com/office/drawing/2014/main" id="{C147A5A9-9C7E-4E8B-81B4-4839699B61B8}"/>
                    </a:ext>
                  </a:extLst>
                </p:cNvPr>
                <p:cNvSpPr txBox="1"/>
                <p:nvPr/>
              </p:nvSpPr>
              <p:spPr>
                <a:xfrm>
                  <a:off x="7241070" y="1061790"/>
                  <a:ext cx="1470459" cy="754422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rtlCol="0" anchor="t">
                  <a:spAutoFit/>
                </a:bodyPr>
                <a:lstStyle>
                  <a:defPPr>
                    <a:defRPr lang="en-US"/>
                  </a:defPPr>
                  <a:lvl1pPr marL="0" algn="l" defTabSz="60958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609585" algn="l" defTabSz="60958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219170" algn="l" defTabSz="60958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828754" algn="l" defTabSz="60958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438339" algn="l" defTabSz="60958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3047924" algn="l" defTabSz="60958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657509" algn="l" defTabSz="60958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267093" algn="l" defTabSz="60958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4876678" algn="l" defTabSz="609585" rtl="0" eaLnBrk="1" latinLnBrk="0" hangingPunct="1"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defRPr/>
                  </a:pPr>
                  <a:r>
                    <a:rPr lang="en-GB" sz="1200" b="1">
                      <a:solidFill>
                        <a:srgbClr val="00A499"/>
                      </a:solidFill>
                      <a:latin typeface="Arial"/>
                    </a:rPr>
                    <a:t>Phase three</a:t>
                  </a:r>
                </a:p>
                <a:p>
                  <a:pPr>
                    <a:defRPr/>
                  </a:pPr>
                  <a:r>
                    <a:rPr lang="en-GB" sz="1200" b="1">
                      <a:solidFill>
                        <a:srgbClr val="00A499"/>
                      </a:solidFill>
                      <a:latin typeface="Arial"/>
                      <a:ea typeface="+mn-ea"/>
                      <a:cs typeface="+mn-cs"/>
                    </a:rPr>
                    <a:t>(current phase)</a:t>
                  </a:r>
                  <a:endParaRPr lang="en-US" sz="1351">
                    <a:ea typeface="+mn-ea"/>
                    <a:cs typeface="+mn-cs"/>
                  </a:endParaRPr>
                </a:p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en-GB" sz="1200">
                      <a:solidFill>
                        <a:srgbClr val="00A499"/>
                      </a:solidFill>
                      <a:latin typeface="Arial"/>
                    </a:rPr>
                    <a:t>Oct 23 – April 24</a:t>
                  </a:r>
                  <a:endParaRPr lang="en-GB" sz="1200" b="0" i="0" u="none" strike="noStrike" kern="1200" cap="none" spc="0" normalizeH="0" baseline="0" noProof="0">
                    <a:ln>
                      <a:noFill/>
                    </a:ln>
                    <a:solidFill>
                      <a:srgbClr val="00A499"/>
                    </a:solidFill>
                    <a:effectLst/>
                    <a:uLnTx/>
                    <a:uFillTx/>
                    <a:latin typeface="Arial"/>
                    <a:cs typeface="Arial"/>
                  </a:endParaRPr>
                </a:p>
              </p:txBody>
            </p:sp>
          </p:grpSp>
          <p:sp>
            <p:nvSpPr>
              <p:cNvPr id="51" name="TextBox 50">
                <a:extLst>
                  <a:ext uri="{FF2B5EF4-FFF2-40B4-BE49-F238E27FC236}">
                    <a16:creationId xmlns:a16="http://schemas.microsoft.com/office/drawing/2014/main" id="{918FDCA9-2D34-4159-806E-A5E3A9090BFE}"/>
                  </a:ext>
                </a:extLst>
              </p:cNvPr>
              <p:cNvSpPr txBox="1"/>
              <p:nvPr/>
            </p:nvSpPr>
            <p:spPr>
              <a:xfrm>
                <a:off x="4182093" y="4716760"/>
                <a:ext cx="1917951" cy="266108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t">
                <a:spAutoFit/>
              </a:bodyPr>
              <a:lstStyle>
                <a:defPPr>
                  <a:defRPr lang="en-US"/>
                </a:defPPr>
                <a:lvl1pPr marL="0" algn="l" defTabSz="60958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09585" algn="l" defTabSz="60958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19170" algn="l" defTabSz="60958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828754" algn="l" defTabSz="60958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438339" algn="l" defTabSz="60958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047924" algn="l" defTabSz="60958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657509" algn="l" defTabSz="60958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267093" algn="l" defTabSz="60958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876678" algn="l" defTabSz="60958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171446" indent="-171446">
                  <a:buFont typeface="Arial" panose="020B0604020202020204" pitchFamily="34" charset="0"/>
                  <a:buChar char="•"/>
                  <a:defRPr/>
                </a:pPr>
                <a:endParaRPr lang="en-GB" sz="1000">
                  <a:cs typeface="Arial"/>
                </a:endParaRPr>
              </a:p>
            </p:txBody>
          </p:sp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2700B62A-BA1D-4A68-8FDA-8E3D530907EA}"/>
                  </a:ext>
                </a:extLst>
              </p:cNvPr>
              <p:cNvSpPr txBox="1"/>
              <p:nvPr/>
            </p:nvSpPr>
            <p:spPr>
              <a:xfrm>
                <a:off x="8031676" y="5878578"/>
                <a:ext cx="1955657" cy="266108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t">
                <a:spAutoFit/>
              </a:bodyPr>
              <a:lstStyle>
                <a:defPPr>
                  <a:defRPr lang="en-US"/>
                </a:defPPr>
                <a:lvl1pPr marL="0" algn="l" defTabSz="60958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09585" algn="l" defTabSz="60958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19170" algn="l" defTabSz="60958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828754" algn="l" defTabSz="60958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438339" algn="l" defTabSz="60958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047924" algn="l" defTabSz="60958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657509" algn="l" defTabSz="60958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267093" algn="l" defTabSz="60958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876678" algn="l" defTabSz="60958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171446" marR="0" lvl="0" indent="-171446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endParaRPr lang="en-GB" sz="1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</a:endParaRPr>
              </a:p>
            </p:txBody>
          </p:sp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9185892E-8F0C-4EA1-BDFF-4CE09E3E41A8}"/>
                  </a:ext>
                </a:extLst>
              </p:cNvPr>
              <p:cNvSpPr txBox="1"/>
              <p:nvPr/>
            </p:nvSpPr>
            <p:spPr>
              <a:xfrm>
                <a:off x="6104913" y="5293799"/>
                <a:ext cx="1964762" cy="126401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t">
                <a:spAutoFit/>
              </a:bodyPr>
              <a:lstStyle>
                <a:defPPr>
                  <a:defRPr lang="en-US"/>
                </a:defPPr>
                <a:lvl1pPr marL="0" algn="l" defTabSz="60958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09585" algn="l" defTabSz="60958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19170" algn="l" defTabSz="60958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828754" algn="l" defTabSz="60958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438339" algn="l" defTabSz="60958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047924" algn="l" defTabSz="60958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657509" algn="l" defTabSz="60958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267093" algn="l" defTabSz="60958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876678" algn="l" defTabSz="60958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171022" indent="-171022" fontAlgn="base">
                  <a:buFont typeface="Arial" panose="020B0604020202020204" pitchFamily="34" charset="0"/>
                  <a:buChar char="•"/>
                </a:pPr>
                <a:r>
                  <a:rPr lang="en-GB" sz="1000">
                    <a:solidFill>
                      <a:schemeClr val="accent6"/>
                    </a:solidFill>
                    <a:cs typeface="Arial"/>
                  </a:rPr>
                  <a:t>Transition timeline to data access</a:t>
                </a:r>
              </a:p>
              <a:p>
                <a:pPr marL="171022" indent="-171022">
                  <a:buFont typeface="Arial" panose="020B0604020202020204" pitchFamily="34" charset="0"/>
                  <a:buChar char="•"/>
                </a:pPr>
                <a:r>
                  <a:rPr lang="en-GB" sz="1000">
                    <a:solidFill>
                      <a:schemeClr val="accent6"/>
                    </a:solidFill>
                    <a:cs typeface="Arial"/>
                  </a:rPr>
                  <a:t>Accreditation phase 2 – scoping, legal basis and funding</a:t>
                </a:r>
              </a:p>
              <a:p>
                <a:pPr marL="171022" indent="-171022">
                  <a:buFont typeface="Arial" panose="020B0604020202020204" pitchFamily="34" charset="0"/>
                  <a:buChar char="•"/>
                </a:pPr>
                <a:r>
                  <a:rPr lang="en-GB" sz="1000">
                    <a:solidFill>
                      <a:schemeClr val="accent6"/>
                    </a:solidFill>
                    <a:cs typeface="Arial"/>
                  </a:rPr>
                  <a:t>DHSC delegated access to national SDE</a:t>
                </a:r>
              </a:p>
            </p:txBody>
          </p:sp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1D427023-2F61-C4C7-624A-832A737F6D38}"/>
                  </a:ext>
                </a:extLst>
              </p:cNvPr>
              <p:cNvSpPr txBox="1"/>
              <p:nvPr/>
            </p:nvSpPr>
            <p:spPr>
              <a:xfrm>
                <a:off x="4179150" y="4702106"/>
                <a:ext cx="2041257" cy="126401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>
                <a:spAutoFit/>
              </a:bodyPr>
              <a:lstStyle>
                <a:defPPr>
                  <a:defRPr lang="en-US"/>
                </a:defPPr>
                <a:lvl1pPr marL="0" algn="l" defTabSz="60958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09585" algn="l" defTabSz="60958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19170" algn="l" defTabSz="60958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828754" algn="l" defTabSz="60958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438339" algn="l" defTabSz="60958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047924" algn="l" defTabSz="60958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657509" algn="l" defTabSz="60958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267093" algn="l" defTabSz="60958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876678" algn="l" defTabSz="60958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171446" indent="-171446" fontAlgn="base">
                  <a:buFont typeface="Arial" panose="020B0604020202020204" pitchFamily="34" charset="0"/>
                  <a:buChar char="•"/>
                </a:pPr>
                <a:r>
                  <a:rPr lang="en-GB" sz="1000">
                    <a:solidFill>
                      <a:schemeClr val="accent6"/>
                    </a:solidFill>
                  </a:rPr>
                  <a:t>Data access p</a:t>
                </a:r>
                <a:r>
                  <a:rPr lang="en-GB" sz="1000" b="0" i="0">
                    <a:solidFill>
                      <a:schemeClr val="accent6"/>
                    </a:solidFill>
                    <a:effectLst/>
                  </a:rPr>
                  <a:t>olicy </a:t>
                </a:r>
                <a:r>
                  <a:rPr lang="en-GB" sz="1000">
                    <a:solidFill>
                      <a:schemeClr val="accent6"/>
                    </a:solidFill>
                  </a:rPr>
                  <a:t>update 1 </a:t>
                </a:r>
                <a:r>
                  <a:rPr lang="en-GB" sz="1000" b="0" i="0">
                    <a:solidFill>
                      <a:schemeClr val="accent6"/>
                    </a:solidFill>
                    <a:effectLst/>
                  </a:rPr>
                  <a:t>–</a:t>
                </a:r>
                <a:r>
                  <a:rPr lang="en-GB" sz="1000">
                    <a:solidFill>
                      <a:schemeClr val="accent6"/>
                    </a:solidFill>
                  </a:rPr>
                  <a:t>consultation in June, final version </a:t>
                </a:r>
                <a:r>
                  <a:rPr lang="en-GB" sz="1000">
                    <a:solidFill>
                      <a:schemeClr val="accent6"/>
                    </a:solidFill>
                    <a:hlinkClick r:id="rId4">
                      <a:extLst>
                        <a:ext uri="{A12FA001-AC4F-418D-AE19-62706E023703}">
                          <ahyp:hlinkClr xmlns:ahyp="http://schemas.microsoft.com/office/drawing/2018/hyperlinkcolor" val="tx"/>
                        </a:ext>
                      </a:extLst>
                    </a:hlinkClick>
                  </a:rPr>
                  <a:t>published</a:t>
                </a:r>
                <a:r>
                  <a:rPr lang="en-GB" sz="1000">
                    <a:solidFill>
                      <a:schemeClr val="accent6"/>
                    </a:solidFill>
                  </a:rPr>
                  <a:t> 12/10/2023</a:t>
                </a:r>
                <a:endParaRPr lang="en-GB" sz="1000" b="0" i="0">
                  <a:solidFill>
                    <a:schemeClr val="accent6"/>
                  </a:solidFill>
                  <a:effectLst/>
                  <a:cs typeface="Arial"/>
                </a:endParaRPr>
              </a:p>
              <a:p>
                <a:pPr marL="171446" indent="-171446" fontAlgn="base">
                  <a:buFont typeface="Arial" panose="020B0604020202020204" pitchFamily="34" charset="0"/>
                  <a:buChar char="•"/>
                </a:pPr>
                <a:r>
                  <a:rPr lang="en-GB" sz="1000">
                    <a:solidFill>
                      <a:schemeClr val="accent6"/>
                    </a:solidFill>
                  </a:rPr>
                  <a:t>Data strategy ‘one year on’ – announced accreditation plans. Published </a:t>
                </a:r>
                <a:r>
                  <a:rPr lang="en-GB" sz="1000">
                    <a:solidFill>
                      <a:schemeClr val="accent6"/>
                    </a:solidFill>
                    <a:hlinkClick r:id="rId5">
                      <a:extLst>
                        <a:ext uri="{A12FA001-AC4F-418D-AE19-62706E023703}">
                          <ahyp:hlinkClr xmlns:ahyp="http://schemas.microsoft.com/office/drawing/2018/hyperlinkcolor" val="tx"/>
                        </a:ext>
                      </a:extLst>
                    </a:hlinkClick>
                  </a:rPr>
                  <a:t>here</a:t>
                </a:r>
                <a:r>
                  <a:rPr lang="en-GB" sz="1000">
                    <a:solidFill>
                      <a:schemeClr val="accent6"/>
                    </a:solidFill>
                  </a:rPr>
                  <a:t>.</a:t>
                </a:r>
                <a:endParaRPr lang="en-GB" sz="1000" b="0" i="0">
                  <a:solidFill>
                    <a:schemeClr val="accent6"/>
                  </a:solidFill>
                  <a:effectLst/>
                  <a:cs typeface="Arial"/>
                </a:endParaRPr>
              </a:p>
            </p:txBody>
          </p:sp>
          <p:cxnSp>
            <p:nvCxnSpPr>
              <p:cNvPr id="27" name="Straight Connector 26">
                <a:extLst>
                  <a:ext uri="{FF2B5EF4-FFF2-40B4-BE49-F238E27FC236}">
                    <a16:creationId xmlns:a16="http://schemas.microsoft.com/office/drawing/2014/main" id="{5890E924-4BFB-504B-611A-48858D4628C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987334" y="6347562"/>
                <a:ext cx="1553637" cy="0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27">
                <a:extLst>
                  <a:ext uri="{FF2B5EF4-FFF2-40B4-BE49-F238E27FC236}">
                    <a16:creationId xmlns:a16="http://schemas.microsoft.com/office/drawing/2014/main" id="{B40080ED-B95E-8906-5B6D-89D92AE8E63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987334" y="5887824"/>
                <a:ext cx="0" cy="459738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14D79065-7A11-35F5-5B7B-0ED78191DE1B}"/>
                  </a:ext>
                </a:extLst>
              </p:cNvPr>
              <p:cNvSpPr txBox="1"/>
              <p:nvPr/>
            </p:nvSpPr>
            <p:spPr>
              <a:xfrm>
                <a:off x="9987334" y="2656078"/>
                <a:ext cx="1516964" cy="69853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t">
                <a:spAutoFit/>
              </a:bodyPr>
              <a:lstStyle>
                <a:defPPr>
                  <a:defRPr lang="en-US"/>
                </a:defPPr>
                <a:lvl1pPr marL="0" algn="l" defTabSz="60958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09585" algn="l" defTabSz="60958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19170" algn="l" defTabSz="60958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828754" algn="l" defTabSz="60958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438339" algn="l" defTabSz="60958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047924" algn="l" defTabSz="60958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657509" algn="l" defTabSz="60958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267093" algn="l" defTabSz="60958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876678" algn="l" defTabSz="609585" rtl="0" eaLnBrk="1" latinLnBrk="0" hangingPunct="1"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r>
                  <a:rPr kumimoji="0" lang="en-GB" sz="1200" b="1" i="0" u="none" strike="noStrike" kern="1200" cap="none" spc="0" normalizeH="0" baseline="0" noProof="0">
                    <a:ln>
                      <a:noFill/>
                    </a:ln>
                    <a:solidFill>
                      <a:srgbClr val="00A499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Phase</a:t>
                </a:r>
                <a:r>
                  <a:rPr lang="en-GB" sz="1200" b="1">
                    <a:solidFill>
                      <a:srgbClr val="00A499"/>
                    </a:solidFill>
                    <a:latin typeface="Arial"/>
                  </a:rPr>
                  <a:t> five*</a:t>
                </a:r>
                <a:endParaRPr kumimoji="0" lang="en-GB" sz="1200" b="1" i="0" u="none" strike="noStrike" kern="1200" cap="none" spc="0" normalizeH="0" baseline="0" noProof="0">
                  <a:ln>
                    <a:noFill/>
                  </a:ln>
                  <a:solidFill>
                    <a:srgbClr val="00A499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  <a:p>
                <a:pPr>
                  <a:defRPr/>
                </a:pPr>
                <a:r>
                  <a:rPr lang="en-GB" sz="1200">
                    <a:solidFill>
                      <a:srgbClr val="00A499"/>
                    </a:solidFill>
                    <a:latin typeface="Arial"/>
                  </a:rPr>
                  <a:t>expected Jan 25</a:t>
                </a:r>
                <a:r>
                  <a:rPr kumimoji="0" lang="en-GB" sz="1200" b="0" i="0" u="none" strike="noStrike" kern="1200" cap="none" spc="0" normalizeH="0" baseline="0" noProof="0">
                    <a:ln>
                      <a:noFill/>
                    </a:ln>
                    <a:solidFill>
                      <a:srgbClr val="00A499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 – </a:t>
                </a:r>
                <a:r>
                  <a:rPr lang="en-GB" sz="1200">
                    <a:solidFill>
                      <a:srgbClr val="00A499"/>
                    </a:solidFill>
                    <a:latin typeface="Arial"/>
                  </a:rPr>
                  <a:t>Spring 25 </a:t>
                </a:r>
                <a:endParaRPr lang="en-GB" sz="1200" b="0" i="0" u="none" strike="noStrike" kern="1200" cap="none" spc="0" normalizeH="0" baseline="0" noProof="0">
                  <a:ln>
                    <a:noFill/>
                  </a:ln>
                  <a:solidFill>
                    <a:srgbClr val="00A499"/>
                  </a:solidFill>
                  <a:effectLst/>
                  <a:uLnTx/>
                  <a:uFillTx/>
                  <a:latin typeface="Arial"/>
                  <a:cs typeface="Arial"/>
                </a:endParaRPr>
              </a:p>
            </p:txBody>
          </p:sp>
        </p:grpSp>
        <p:cxnSp>
          <p:nvCxnSpPr>
            <p:cNvPr id="1027" name="Straight Connector 1026">
              <a:extLst>
                <a:ext uri="{FF2B5EF4-FFF2-40B4-BE49-F238E27FC236}">
                  <a16:creationId xmlns:a16="http://schemas.microsoft.com/office/drawing/2014/main" id="{D3C389FF-AEDD-52A4-30D4-C05098323A25}"/>
                </a:ext>
              </a:extLst>
            </p:cNvPr>
            <p:cNvCxnSpPr>
              <a:cxnSpLocks/>
            </p:cNvCxnSpPr>
            <p:nvPr/>
          </p:nvCxnSpPr>
          <p:spPr>
            <a:xfrm>
              <a:off x="10538281" y="6063301"/>
              <a:ext cx="0" cy="425381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28" name="TextBox 1027">
              <a:extLst>
                <a:ext uri="{FF2B5EF4-FFF2-40B4-BE49-F238E27FC236}">
                  <a16:creationId xmlns:a16="http://schemas.microsoft.com/office/drawing/2014/main" id="{A8ED82A3-C6DA-6C0F-BCF6-238422CBBBEF}"/>
                </a:ext>
              </a:extLst>
            </p:cNvPr>
            <p:cNvSpPr txBox="1"/>
            <p:nvPr/>
          </p:nvSpPr>
          <p:spPr>
            <a:xfrm>
              <a:off x="10666167" y="2605935"/>
              <a:ext cx="1389736" cy="646331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>
              <a:defPPr>
                <a:defRPr lang="en-US"/>
              </a:defPPr>
              <a:lvl1pPr marL="0" algn="l" defTabSz="60958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585" algn="l" defTabSz="60958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170" algn="l" defTabSz="60958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754" algn="l" defTabSz="60958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339" algn="l" defTabSz="60958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7924" algn="l" defTabSz="60958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509" algn="l" defTabSz="60958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093" algn="l" defTabSz="60958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6678" algn="l" defTabSz="609585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kumimoji="0" lang="en-GB" sz="1200" b="1" i="0" u="none" strike="noStrike" kern="1200" cap="none" spc="0" normalizeH="0" baseline="0" noProof="0">
                  <a:ln>
                    <a:noFill/>
                  </a:ln>
                  <a:solidFill>
                    <a:srgbClr val="00A499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Phase</a:t>
              </a:r>
              <a:r>
                <a:rPr lang="en-GB" sz="1200" b="1">
                  <a:solidFill>
                    <a:srgbClr val="00A499"/>
                  </a:solidFill>
                  <a:latin typeface="Arial"/>
                </a:rPr>
                <a:t> six*</a:t>
              </a:r>
              <a:endParaRPr kumimoji="0" lang="en-GB" sz="1200" b="1" i="0" u="none" strike="noStrike" kern="1200" cap="none" spc="0" normalizeH="0" baseline="0" noProof="0">
                <a:ln>
                  <a:noFill/>
                </a:ln>
                <a:solidFill>
                  <a:srgbClr val="00A499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  <a:p>
              <a:pPr>
                <a:defRPr/>
              </a:pPr>
              <a:r>
                <a:rPr lang="en-GB" sz="1200">
                  <a:solidFill>
                    <a:srgbClr val="00A499"/>
                  </a:solidFill>
                  <a:latin typeface="Arial"/>
                </a:rPr>
                <a:t>Spring 25 - onwards</a:t>
              </a:r>
              <a:endParaRPr lang="en-GB" sz="3200"/>
            </a:p>
          </p:txBody>
        </p:sp>
        <p:cxnSp>
          <p:nvCxnSpPr>
            <p:cNvPr id="1034" name="Straight Arrow Connector 1033">
              <a:extLst>
                <a:ext uri="{FF2B5EF4-FFF2-40B4-BE49-F238E27FC236}">
                  <a16:creationId xmlns:a16="http://schemas.microsoft.com/office/drawing/2014/main" id="{32B25ECC-CBAB-AD48-E3D2-9A35DE6BAC99}"/>
                </a:ext>
              </a:extLst>
            </p:cNvPr>
            <p:cNvCxnSpPr/>
            <p:nvPr/>
          </p:nvCxnSpPr>
          <p:spPr>
            <a:xfrm>
              <a:off x="10538281" y="6488682"/>
              <a:ext cx="1348919" cy="0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36" name="TextBox 1035">
            <a:extLst>
              <a:ext uri="{FF2B5EF4-FFF2-40B4-BE49-F238E27FC236}">
                <a16:creationId xmlns:a16="http://schemas.microsoft.com/office/drawing/2014/main" id="{39A43CCF-AC81-260D-770E-028C7E2B4DE5}"/>
              </a:ext>
            </a:extLst>
          </p:cNvPr>
          <p:cNvSpPr txBox="1"/>
          <p:nvPr/>
        </p:nvSpPr>
        <p:spPr>
          <a:xfrm>
            <a:off x="8998109" y="4978589"/>
            <a:ext cx="1363251" cy="5232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kumimoji="0" lang="en-GB" sz="14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UK &amp; </a:t>
            </a:r>
            <a:r>
              <a:rPr lang="en-GB" sz="1400">
                <a:solidFill>
                  <a:schemeClr val="bg1"/>
                </a:solidFill>
                <a:latin typeface="Arial"/>
              </a:rPr>
              <a:t>internat'l considerations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41" name="TextBox 1040">
            <a:extLst>
              <a:ext uri="{FF2B5EF4-FFF2-40B4-BE49-F238E27FC236}">
                <a16:creationId xmlns:a16="http://schemas.microsoft.com/office/drawing/2014/main" id="{7271F7CC-648E-0ED7-AEFB-2F79FF1B7DA3}"/>
              </a:ext>
            </a:extLst>
          </p:cNvPr>
          <p:cNvSpPr txBox="1"/>
          <p:nvPr/>
        </p:nvSpPr>
        <p:spPr>
          <a:xfrm>
            <a:off x="10421337" y="5238903"/>
            <a:ext cx="1696727" cy="73866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GB" sz="1400">
                <a:solidFill>
                  <a:schemeClr val="bg1"/>
                </a:solidFill>
                <a:latin typeface="Arial"/>
                <a:cs typeface="Arial"/>
              </a:rPr>
              <a:t>Further implementation policy TBC</a:t>
            </a:r>
            <a:endParaRPr lang="en-GB" sz="14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1045" name="TextBox 1044">
            <a:extLst>
              <a:ext uri="{FF2B5EF4-FFF2-40B4-BE49-F238E27FC236}">
                <a16:creationId xmlns:a16="http://schemas.microsoft.com/office/drawing/2014/main" id="{3C0295D0-1E62-CC64-4434-29A4A8E9F110}"/>
              </a:ext>
            </a:extLst>
          </p:cNvPr>
          <p:cNvSpPr txBox="1"/>
          <p:nvPr/>
        </p:nvSpPr>
        <p:spPr>
          <a:xfrm>
            <a:off x="2004497" y="3427045"/>
            <a:ext cx="1677923" cy="1169551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>
            <a:defPPr>
              <a:defRPr lang="en-US"/>
            </a:defPPr>
            <a:lvl1pPr marL="0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46" indent="-171446">
              <a:buFont typeface="Arial" panose="020B0604020202020204" pitchFamily="34" charset="0"/>
              <a:buChar char="•"/>
            </a:pPr>
            <a:r>
              <a:rPr lang="en-GB" sz="1000">
                <a:solidFill>
                  <a:schemeClr val="accent6"/>
                </a:solidFill>
              </a:rPr>
              <a:t>Policy guidelines – overarching principles for SDEs. </a:t>
            </a:r>
            <a:r>
              <a:rPr lang="en-GB" sz="1000">
                <a:solidFill>
                  <a:schemeClr val="accent6"/>
                </a:solidFill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Published</a:t>
            </a:r>
            <a:r>
              <a:rPr lang="en-GB" sz="1000">
                <a:solidFill>
                  <a:schemeClr val="accent6"/>
                </a:solidFill>
              </a:rPr>
              <a:t> September 2022.</a:t>
            </a:r>
            <a:endParaRPr lang="en-GB" sz="1000">
              <a:solidFill>
                <a:schemeClr val="accent6"/>
              </a:solidFill>
              <a:cs typeface="Arial"/>
            </a:endParaRPr>
          </a:p>
          <a:p>
            <a:pPr marL="171446" indent="-171446">
              <a:buFont typeface="Arial" panose="020B0604020202020204" pitchFamily="34" charset="0"/>
              <a:buChar char="•"/>
            </a:pPr>
            <a:r>
              <a:rPr lang="en-GB" sz="1000">
                <a:solidFill>
                  <a:schemeClr val="accent6"/>
                </a:solidFill>
              </a:rPr>
              <a:t>Published public explainer and wider public content.</a:t>
            </a:r>
            <a:endParaRPr lang="en-GB" sz="1000">
              <a:solidFill>
                <a:schemeClr val="accent6"/>
              </a:solidFill>
              <a:cs typeface="Arial"/>
            </a:endParaRPr>
          </a:p>
        </p:txBody>
      </p:sp>
      <p:sp>
        <p:nvSpPr>
          <p:cNvPr id="1046" name="TextBox 1045">
            <a:extLst>
              <a:ext uri="{FF2B5EF4-FFF2-40B4-BE49-F238E27FC236}">
                <a16:creationId xmlns:a16="http://schemas.microsoft.com/office/drawing/2014/main" id="{AA3054FF-B4BA-D075-280C-9BF899A17E13}"/>
              </a:ext>
            </a:extLst>
          </p:cNvPr>
          <p:cNvSpPr txBox="1"/>
          <p:nvPr/>
        </p:nvSpPr>
        <p:spPr>
          <a:xfrm>
            <a:off x="7229465" y="5049905"/>
            <a:ext cx="1802523" cy="132343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0815" indent="-170815" fontAlgn="base">
              <a:buFont typeface="Arial" panose="020B0604020202020204" pitchFamily="34" charset="0"/>
              <a:buChar char="•"/>
            </a:pPr>
            <a:r>
              <a:rPr lang="en-GB" sz="1000" b="0" i="0">
                <a:solidFill>
                  <a:schemeClr val="accent6"/>
                </a:solidFill>
                <a:effectLst/>
              </a:rPr>
              <a:t>Accreditation </a:t>
            </a:r>
            <a:r>
              <a:rPr lang="en-GB" sz="1000">
                <a:solidFill>
                  <a:schemeClr val="accent6"/>
                </a:solidFill>
              </a:rPr>
              <a:t>Framework and pilot design alongside policy development</a:t>
            </a:r>
            <a:endParaRPr lang="en-GB" sz="1000" b="0" i="0">
              <a:solidFill>
                <a:schemeClr val="accent6"/>
              </a:solidFill>
              <a:effectLst/>
              <a:cs typeface="Arial"/>
            </a:endParaRPr>
          </a:p>
          <a:p>
            <a:pPr marL="170815" indent="-170815" fontAlgn="base">
              <a:buFont typeface="Arial" panose="020B0604020202020204" pitchFamily="34" charset="0"/>
              <a:buChar char="•"/>
            </a:pPr>
            <a:r>
              <a:rPr lang="en-GB" sz="1000">
                <a:solidFill>
                  <a:schemeClr val="accent6"/>
                </a:solidFill>
              </a:rPr>
              <a:t>DAC Reform &amp; User Journey</a:t>
            </a:r>
            <a:endParaRPr lang="en-GB" sz="1000">
              <a:solidFill>
                <a:schemeClr val="accent6"/>
              </a:solidFill>
              <a:cs typeface="Arial"/>
            </a:endParaRPr>
          </a:p>
          <a:p>
            <a:pPr marL="170815" indent="-170815">
              <a:buFont typeface="Arial" panose="020B0604020202020204" pitchFamily="34" charset="0"/>
              <a:buChar char="•"/>
            </a:pPr>
            <a:r>
              <a:rPr lang="en-GB" sz="1000">
                <a:solidFill>
                  <a:schemeClr val="accent6"/>
                </a:solidFill>
                <a:cs typeface="Arial"/>
              </a:rPr>
              <a:t>Research Ecosystem mapping</a:t>
            </a:r>
          </a:p>
        </p:txBody>
      </p:sp>
      <p:sp>
        <p:nvSpPr>
          <p:cNvPr id="1049" name="TextBox 1048">
            <a:extLst>
              <a:ext uri="{FF2B5EF4-FFF2-40B4-BE49-F238E27FC236}">
                <a16:creationId xmlns:a16="http://schemas.microsoft.com/office/drawing/2014/main" id="{AC2D145B-C4AC-5C50-78AC-02D7AAFFFC28}"/>
              </a:ext>
            </a:extLst>
          </p:cNvPr>
          <p:cNvSpPr txBox="1"/>
          <p:nvPr/>
        </p:nvSpPr>
        <p:spPr>
          <a:xfrm>
            <a:off x="8936916" y="5492325"/>
            <a:ext cx="1482251" cy="101566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en-US"/>
            </a:defPPr>
            <a:lvl1pPr marL="0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0815" indent="-170815" fontAlgn="base">
              <a:buFont typeface="Arial" panose="020B0604020202020204" pitchFamily="34" charset="0"/>
              <a:buChar char="•"/>
            </a:pPr>
            <a:r>
              <a:rPr lang="en-GB" sz="1000">
                <a:solidFill>
                  <a:schemeClr val="accent6"/>
                </a:solidFill>
                <a:cs typeface="Arial"/>
              </a:rPr>
              <a:t>Preparation for Accreditation roll-out</a:t>
            </a:r>
          </a:p>
          <a:p>
            <a:pPr marL="170815" indent="-170815">
              <a:buFont typeface="Arial" panose="020B0604020202020204" pitchFamily="34" charset="0"/>
              <a:buChar char="•"/>
            </a:pPr>
            <a:r>
              <a:rPr lang="en-GB" sz="1000">
                <a:solidFill>
                  <a:schemeClr val="accent6"/>
                </a:solidFill>
              </a:rPr>
              <a:t>Data access policy update – further detail &amp; clarity</a:t>
            </a:r>
            <a:endParaRPr lang="en-GB">
              <a:solidFill>
                <a:schemeClr val="accent6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3815D2C-DB52-7718-F843-C37B02D6B7C2}"/>
              </a:ext>
            </a:extLst>
          </p:cNvPr>
          <p:cNvSpPr/>
          <p:nvPr/>
        </p:nvSpPr>
        <p:spPr>
          <a:xfrm>
            <a:off x="7232764" y="2037045"/>
            <a:ext cx="1763371" cy="4468131"/>
          </a:xfrm>
          <a:prstGeom prst="rect">
            <a:avLst/>
          </a:prstGeom>
          <a:noFill/>
          <a:ln>
            <a:solidFill>
              <a:srgbClr val="4472C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 sz="3200"/>
          </a:p>
        </p:txBody>
      </p:sp>
      <p:sp>
        <p:nvSpPr>
          <p:cNvPr id="7" name="Arrow: Left-Right 6">
            <a:extLst>
              <a:ext uri="{FF2B5EF4-FFF2-40B4-BE49-F238E27FC236}">
                <a16:creationId xmlns:a16="http://schemas.microsoft.com/office/drawing/2014/main" id="{ADFF8BE7-CF28-E00F-A4D7-D5392516602B}"/>
              </a:ext>
            </a:extLst>
          </p:cNvPr>
          <p:cNvSpPr/>
          <p:nvPr/>
        </p:nvSpPr>
        <p:spPr>
          <a:xfrm>
            <a:off x="5739181" y="6529128"/>
            <a:ext cx="4797026" cy="325805"/>
          </a:xfrm>
          <a:prstGeom prst="leftRightArrow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>
                <a:solidFill>
                  <a:srgbClr val="FFFFFF"/>
                </a:solidFill>
                <a:cs typeface="Arial"/>
              </a:rPr>
              <a:t>Large scale public engagement </a:t>
            </a:r>
            <a:r>
              <a:rPr lang="en-US" sz="1400" err="1">
                <a:solidFill>
                  <a:srgbClr val="FFFFFF"/>
                </a:solidFill>
                <a:cs typeface="Arial"/>
              </a:rPr>
              <a:t>programme</a:t>
            </a:r>
            <a:endParaRPr lang="en-US" sz="1400" err="1">
              <a:solidFill>
                <a:srgbClr val="FFFFFF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3028078-E374-CCB3-2047-4FF48B6DA63A}"/>
              </a:ext>
            </a:extLst>
          </p:cNvPr>
          <p:cNvSpPr txBox="1"/>
          <p:nvPr/>
        </p:nvSpPr>
        <p:spPr>
          <a:xfrm>
            <a:off x="0" y="6598024"/>
            <a:ext cx="2743200" cy="2616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100"/>
              <a:t>* proposed future steps</a:t>
            </a:r>
            <a:endParaRPr lang="en-US" sz="140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075722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9F8A188-45EC-0741-62D2-E3E12659D22A}"/>
              </a:ext>
            </a:extLst>
          </p:cNvPr>
          <p:cNvSpPr txBox="1"/>
          <p:nvPr/>
        </p:nvSpPr>
        <p:spPr>
          <a:xfrm>
            <a:off x="1095375" y="2438096"/>
            <a:ext cx="10001250" cy="110799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6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Thank you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B63BC02-50DF-EA7F-08CD-02EB3E5D2756}"/>
              </a:ext>
            </a:extLst>
          </p:cNvPr>
          <p:cNvSpPr txBox="1"/>
          <p:nvPr/>
        </p:nvSpPr>
        <p:spPr>
          <a:xfrm>
            <a:off x="1095375" y="3546092"/>
            <a:ext cx="696797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Any queries please email: dataaccesspolicy@dhsc.gov.uk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1788269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Client_Confidential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No_Classification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Client_Confidential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Client_Confidential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Client_Confidential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No_Classification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No_Classification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No_Classification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No_Classification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No_Classification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No_Classification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No_Classification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No_Classification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No_Classification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No_Classification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No_Classification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No_Classification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No_Classification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Client_Confidential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No_Classification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No_Classification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No_Classification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No_Classification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No_Classification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No_Classification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No_Classification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No_Classification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No_Classification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No_Classification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No_Classification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No_Classification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No_Classification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No_Classification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No_Classification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No_Classification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No_Classification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No_Classification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No_Classification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No_Classification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No_Classification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No_Classification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No_Classification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No_Classification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No_Classification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No_Classification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No_Classification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No_Classification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No_Classification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No_Classification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No_Classification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No_Classification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No_Classification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No_Classification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No_Classification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No_Classification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No_Classification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No_Classification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Client_Confidential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Client_Confidential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Client_Confidential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Client_Confidential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Client_Confidential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Client_Confidential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No_Classification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No_Classification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No_Classification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No_Classification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No_Classification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No_Classification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No_Classification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No_Classification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No_Classification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No_Classification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No_Classification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No_Classification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No_Classification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No_Classification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No_Classification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No_Classification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No_Classification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No_Classification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No_Classification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No_Classification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No_Classification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No_Classification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No_Classification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No_Classification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No_Classification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No_Classification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Client_Confidential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No_Classification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No_Classification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Client_Confidential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Client_Confidential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No_Classification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No_Classification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No_Classification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No_Classification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No_Classification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No_Classification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Client_Confidential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No_Classification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No_Classification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No_Classification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No_Classification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No_Classification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No_Classification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No_Classification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No_Classification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No_Classification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No_Classification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Client_Confidential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No_Classification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No_Classification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No_Classification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No_Classification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No_Classification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No_Classification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No_Classification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No_Classification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No_Classification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No_Classification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Client_Confidential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No_Classification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No_Classification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No_Classification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No_Classification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No_Classification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No_Classification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No_Classification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No_Classification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No_Classification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No_Classification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Client_Confidential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4.oZbb0sXNdu8BCibsgsUw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3. Subtitle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No_Classification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Client_Confidential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Client_Confidential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Client_Confidential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Client_Confidential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Client_Confidential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Client_Confidential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Client_Confidential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Client_Confidential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No_Classification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No_Classification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No_Classification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No_Classification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No_Classification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No_Classification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Client_Confidential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No_Classification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No_Classification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No_Classification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No_Classification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No_Classification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No_Classification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No_Classification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No_Classification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No_Classification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No_Classification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No_Classification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No_Classification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No_Classification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No_Classification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No_Classification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No_Classification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No_Classification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Client_Confidential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Client_Confidential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Client_Confidential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LASSIFICATION" val="Client_Confidential"/>
</p:tagLst>
</file>

<file path=ppt/theme/theme1.xml><?xml version="1.0" encoding="utf-8"?>
<a:theme xmlns:a="http://schemas.openxmlformats.org/drawingml/2006/main" name="Custom Design">
  <a:themeElements>
    <a:clrScheme name="D4RD Colour Palette">
      <a:dk1>
        <a:srgbClr val="000000"/>
      </a:dk1>
      <a:lt1>
        <a:srgbClr val="FFFFFF"/>
      </a:lt1>
      <a:dk2>
        <a:srgbClr val="415563"/>
      </a:dk2>
      <a:lt2>
        <a:srgbClr val="E8EDEE"/>
      </a:lt2>
      <a:accent1>
        <a:srgbClr val="003087"/>
      </a:accent1>
      <a:accent2>
        <a:srgbClr val="00A399"/>
      </a:accent2>
      <a:accent3>
        <a:srgbClr val="415563"/>
      </a:accent3>
      <a:accent4>
        <a:srgbClr val="005EB8"/>
      </a:accent4>
      <a:accent5>
        <a:srgbClr val="78BE20"/>
      </a:accent5>
      <a:accent6>
        <a:srgbClr val="E8EDEE"/>
      </a:accent6>
      <a:hlink>
        <a:srgbClr val="003087"/>
      </a:hlink>
      <a:folHlink>
        <a:srgbClr val="00A399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02_NHSDigital_template_Plain_Blue_v1">
  <a:themeElements>
    <a:clrScheme name="Custom 1">
      <a:dk1>
        <a:srgbClr val="000000"/>
      </a:dk1>
      <a:lt1>
        <a:srgbClr val="003087"/>
      </a:lt1>
      <a:dk2>
        <a:srgbClr val="3E5264"/>
      </a:dk2>
      <a:lt2>
        <a:srgbClr val="00A499"/>
      </a:lt2>
      <a:accent1>
        <a:srgbClr val="768692"/>
      </a:accent1>
      <a:accent2>
        <a:srgbClr val="003087"/>
      </a:accent2>
      <a:accent3>
        <a:srgbClr val="3E5264"/>
      </a:accent3>
      <a:accent4>
        <a:srgbClr val="00A499"/>
      </a:accent4>
      <a:accent5>
        <a:srgbClr val="FFFFFF"/>
      </a:accent5>
      <a:accent6>
        <a:srgbClr val="424D58"/>
      </a:accent6>
      <a:hlink>
        <a:srgbClr val="003087"/>
      </a:hlink>
      <a:folHlink>
        <a:srgbClr val="FFFF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Custom Design">
  <a:themeElements>
    <a:clrScheme name="D4RD Colour Palette">
      <a:dk1>
        <a:srgbClr val="000000"/>
      </a:dk1>
      <a:lt1>
        <a:srgbClr val="FFFFFF"/>
      </a:lt1>
      <a:dk2>
        <a:srgbClr val="415563"/>
      </a:dk2>
      <a:lt2>
        <a:srgbClr val="E8EDEE"/>
      </a:lt2>
      <a:accent1>
        <a:srgbClr val="003087"/>
      </a:accent1>
      <a:accent2>
        <a:srgbClr val="00A399"/>
      </a:accent2>
      <a:accent3>
        <a:srgbClr val="415563"/>
      </a:accent3>
      <a:accent4>
        <a:srgbClr val="005EB8"/>
      </a:accent4>
      <a:accent5>
        <a:srgbClr val="78BE20"/>
      </a:accent5>
      <a:accent6>
        <a:srgbClr val="E8EDEE"/>
      </a:accent6>
      <a:hlink>
        <a:srgbClr val="003087"/>
      </a:hlink>
      <a:folHlink>
        <a:srgbClr val="00A399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Custom Design">
  <a:themeElements>
    <a:clrScheme name="D4RD Colour Palette">
      <a:dk1>
        <a:srgbClr val="000000"/>
      </a:dk1>
      <a:lt1>
        <a:srgbClr val="FFFFFF"/>
      </a:lt1>
      <a:dk2>
        <a:srgbClr val="415563"/>
      </a:dk2>
      <a:lt2>
        <a:srgbClr val="E8EDEE"/>
      </a:lt2>
      <a:accent1>
        <a:srgbClr val="003087"/>
      </a:accent1>
      <a:accent2>
        <a:srgbClr val="00A399"/>
      </a:accent2>
      <a:accent3>
        <a:srgbClr val="415563"/>
      </a:accent3>
      <a:accent4>
        <a:srgbClr val="005EB8"/>
      </a:accent4>
      <a:accent5>
        <a:srgbClr val="78BE20"/>
      </a:accent5>
      <a:accent6>
        <a:srgbClr val="E8EDEE"/>
      </a:accent6>
      <a:hlink>
        <a:srgbClr val="003087"/>
      </a:hlink>
      <a:folHlink>
        <a:srgbClr val="00A399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Custom Design">
  <a:themeElements>
    <a:clrScheme name="D4RD Colour Palette">
      <a:dk1>
        <a:srgbClr val="000000"/>
      </a:dk1>
      <a:lt1>
        <a:srgbClr val="FFFFFF"/>
      </a:lt1>
      <a:dk2>
        <a:srgbClr val="415563"/>
      </a:dk2>
      <a:lt2>
        <a:srgbClr val="E8EDEE"/>
      </a:lt2>
      <a:accent1>
        <a:srgbClr val="003087"/>
      </a:accent1>
      <a:accent2>
        <a:srgbClr val="00A399"/>
      </a:accent2>
      <a:accent3>
        <a:srgbClr val="415563"/>
      </a:accent3>
      <a:accent4>
        <a:srgbClr val="005EB8"/>
      </a:accent4>
      <a:accent5>
        <a:srgbClr val="78BE20"/>
      </a:accent5>
      <a:accent6>
        <a:srgbClr val="E8EDEE"/>
      </a:accent6>
      <a:hlink>
        <a:srgbClr val="003087"/>
      </a:hlink>
      <a:folHlink>
        <a:srgbClr val="00A399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  <lcf76f155ced4ddcb4097134ff3c332f xmlns="545c7a6d-f0ee-445d-a9d1-ee560e25b5a4">
      <Terms xmlns="http://schemas.microsoft.com/office/infopath/2007/PartnerControls"/>
    </lcf76f155ced4ddcb4097134ff3c332f>
    <TaxCatchAll xmlns="6bd05d99-e1ce-4a02-82a3-42230ddcaaf5" xsi:nil="true"/>
    <MigrationWizIdPermissions xmlns="545c7a6d-f0ee-445d-a9d1-ee560e25b5a4" xsi:nil="true"/>
    <MigrationWizIdVersion xmlns="545c7a6d-f0ee-445d-a9d1-ee560e25b5a4" xsi:nil="true"/>
    <MigrationWizId xmlns="545c7a6d-f0ee-445d-a9d1-ee560e25b5a4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FB923A8EC9C046B3C49D532C12581E" ma:contentTypeVersion="19" ma:contentTypeDescription="Create a new document." ma:contentTypeScope="" ma:versionID="627428f3e6a44dabeb29d3305eab6e11">
  <xsd:schema xmlns:xsd="http://www.w3.org/2001/XMLSchema" xmlns:xs="http://www.w3.org/2001/XMLSchema" xmlns:p="http://schemas.microsoft.com/office/2006/metadata/properties" xmlns:ns1="http://schemas.microsoft.com/sharepoint/v3" xmlns:ns2="545c7a6d-f0ee-445d-a9d1-ee560e25b5a4" xmlns:ns3="6bd05d99-e1ce-4a02-82a3-42230ddcaaf5" targetNamespace="http://schemas.microsoft.com/office/2006/metadata/properties" ma:root="true" ma:fieldsID="11b701ebb9db4253aa07bcbaa27f67af" ns1:_="" ns2:_="" ns3:_="">
    <xsd:import namespace="http://schemas.microsoft.com/sharepoint/v3"/>
    <xsd:import namespace="545c7a6d-f0ee-445d-a9d1-ee560e25b5a4"/>
    <xsd:import namespace="6bd05d99-e1ce-4a02-82a3-42230ddcaaf5"/>
    <xsd:element name="properties">
      <xsd:complexType>
        <xsd:sequence>
          <xsd:element name="documentManagement">
            <xsd:complexType>
              <xsd:all>
                <xsd:element ref="ns2:MigrationWizId" minOccurs="0"/>
                <xsd:element ref="ns2:MigrationWizIdPermissions" minOccurs="0"/>
                <xsd:element ref="ns2:MigrationWizIdVersion" minOccurs="0"/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1:_ip_UnifiedCompliancePolicyProperties" minOccurs="0"/>
                <xsd:element ref="ns1:_ip_UnifiedCompliancePolicyUIAction" minOccurs="0"/>
                <xsd:element ref="ns3:SharedWithUsers" minOccurs="0"/>
                <xsd:element ref="ns3:SharedWithDetails" minOccurs="0"/>
                <xsd:element ref="ns2:MediaServiceOCR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45c7a6d-f0ee-445d-a9d1-ee560e25b5a4" elementFormDefault="qualified">
    <xsd:import namespace="http://schemas.microsoft.com/office/2006/documentManagement/types"/>
    <xsd:import namespace="http://schemas.microsoft.com/office/infopath/2007/PartnerControls"/>
    <xsd:element name="MigrationWizId" ma:index="8" nillable="true" ma:displayName="MigrationWizId" ma:internalName="MigrationWizId">
      <xsd:simpleType>
        <xsd:restriction base="dms:Text"/>
      </xsd:simpleType>
    </xsd:element>
    <xsd:element name="MigrationWizIdPermissions" ma:index="9" nillable="true" ma:displayName="MigrationWizIdPermissions" ma:internalName="MigrationWizIdPermissions">
      <xsd:simpleType>
        <xsd:restriction base="dms:Text"/>
      </xsd:simpleType>
    </xsd:element>
    <xsd:element name="MigrationWizIdVersion" ma:index="10" nillable="true" ma:displayName="MigrationWizIdVersion" ma:internalName="MigrationWizIdVersion">
      <xsd:simpleType>
        <xsd:restriction base="dms:Text"/>
      </xsd:simpleType>
    </xsd:element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6" nillable="true" ma:taxonomy="true" ma:internalName="lcf76f155ced4ddcb4097134ff3c332f" ma:taxonomyFieldName="MediaServiceImageTags" ma:displayName="Image Tags" ma:readOnly="false" ma:fieldId="{5cf76f15-5ced-4ddc-b409-7134ff3c332f}" ma:taxonomyMulti="true" ma:sspId="443b0bdb-28a8-4814-9fb9-624c17c095f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2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25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bd05d99-e1ce-4a02-82a3-42230ddcaaf5" elementFormDefault="qualified">
    <xsd:import namespace="http://schemas.microsoft.com/office/2006/documentManagement/types"/>
    <xsd:import namespace="http://schemas.microsoft.com/office/infopath/2007/PartnerControls"/>
    <xsd:element name="TaxCatchAll" ma:index="17" nillable="true" ma:displayName="Taxonomy Catch All Column" ma:hidden="true" ma:list="{cce2a625-7471-41d4-9489-1f2949a5cfa4}" ma:internalName="TaxCatchAll" ma:showField="CatchAllData" ma:web="6bd05d99-e1ce-4a02-82a3-42230ddcaaf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B171D30-BA0C-48FF-97A4-9485E061C9B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C6D0FE4-585A-4930-8030-87E5A5A11A98}">
  <ds:schemaRefs>
    <ds:schemaRef ds:uri="545c7a6d-f0ee-445d-a9d1-ee560e25b5a4"/>
    <ds:schemaRef ds:uri="6bd05d99-e1ce-4a02-82a3-42230ddcaaf5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167CAF0F-6A04-4CFE-9150-A3D0B93ADABC}">
  <ds:schemaRefs>
    <ds:schemaRef ds:uri="545c7a6d-f0ee-445d-a9d1-ee560e25b5a4"/>
    <ds:schemaRef ds:uri="6bd05d99-e1ce-4a02-82a3-42230ddcaaf5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microsoft.com/sharepoint/v3"/>
    <ds:schemaRef ds:uri="http://schemas.openxmlformats.org/package/2006/metadata/core-properties"/>
    <ds:schemaRef ds:uri="http://www.w3.org/2001/XMLSchema"/>
  </ds:schemaRefs>
</ds:datastoreItem>
</file>

<file path=docMetadata/LabelInfo.xml><?xml version="1.0" encoding="utf-8"?>
<clbl:labelList xmlns:clbl="http://schemas.microsoft.com/office/2020/mipLabelMetadata">
  <clbl:label id="{03159e92-72c6-4b23-a64a-af50e790adbf}" enabled="0" method="" siteId="{03159e92-72c6-4b23-a64a-af50e790adbf}" removed="1"/>
  <clbl:label id="{37c354b2-85b0-47f5-b222-07b48d774ee3}" enabled="0" method="" siteId="{37c354b2-85b0-47f5-b222-07b48d774ee3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Application>Microsoft Office PowerPoint</Application>
  <PresentationFormat>Widescreen</PresentationFormat>
  <Slides>5</Slides>
  <Notes>5</Notes>
  <HiddenSlides>0</HiddenSlides>
  <ScaleCrop>false</ScaleCrop>
  <HeadingPairs>
    <vt:vector size="4" baseType="variant">
      <vt:variant>
        <vt:lpstr>Theme</vt:lpstr>
      </vt:variant>
      <vt:variant>
        <vt:i4>5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Custom Design</vt:lpstr>
      <vt:lpstr>02_NHSDigital_template_Plain_Blue_v1</vt:lpstr>
      <vt:lpstr>1_Custom Design</vt:lpstr>
      <vt:lpstr>2_Custom Design</vt:lpstr>
      <vt:lpstr>4_Custom Design</vt:lpstr>
      <vt:lpstr>PowerPoint Presentation</vt:lpstr>
      <vt:lpstr>Data Access Policy - Direction Already Indicated</vt:lpstr>
      <vt:lpstr>The NHS Research SDE Network  </vt:lpstr>
      <vt:lpstr>Data Access Policy Indicative Timeline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Rebecca Cosgriff</dc:creator>
  <cp:revision>8</cp:revision>
  <dcterms:created xsi:type="dcterms:W3CDTF">2023-11-06T15:00:10Z</dcterms:created>
  <dcterms:modified xsi:type="dcterms:W3CDTF">2024-08-28T08:27:50Z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0x01010081FB923A8EC9C046B3C49D532C12581E</vt:lpwstr>
  </property>
  <property fmtid="{D5CDD505-2E9C-101B-9397-08002B2CF9AE}" pid="3" name="MediaServiceImageTags">
    <vt:lpwstr/>
  </property>
</Properties>
</file>